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302" r:id="rId6"/>
    <p:sldId id="282" r:id="rId7"/>
    <p:sldId id="306" r:id="rId8"/>
    <p:sldId id="304" r:id="rId9"/>
    <p:sldId id="303" r:id="rId10"/>
    <p:sldId id="298" r:id="rId11"/>
    <p:sldId id="309" r:id="rId12"/>
    <p:sldId id="311" r:id="rId13"/>
    <p:sldId id="301" r:id="rId14"/>
    <p:sldId id="305" r:id="rId15"/>
    <p:sldId id="307" r:id="rId16"/>
    <p:sldId id="285" r:id="rId17"/>
    <p:sldId id="270" r:id="rId18"/>
    <p:sldId id="290" r:id="rId19"/>
    <p:sldId id="300" r:id="rId20"/>
    <p:sldId id="289" r:id="rId21"/>
    <p:sldId id="286" r:id="rId22"/>
    <p:sldId id="287" r:id="rId23"/>
    <p:sldId id="288" r:id="rId24"/>
    <p:sldId id="31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9EE3BF-0847-4523-BA3C-4295DB3523EB}" v="464" dt="2021-10-30T14:14:10.362"/>
    <p1510:client id="{C8569250-10D6-647E-918C-83E846CEA173}" v="205" dt="2021-10-31T06:54:53.855"/>
    <p1510:client id="{EF00D57E-264E-0AB3-83D4-E1D48450F292}" v="338" dt="2021-10-31T07:41:23.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896"/>
        <p:guide orient="horz" pos="3504"/>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ed9e5946633d633f3a82d2b25c903d3299e1b0dbdd5ed5e13c436156974f0b58::" providerId="AD" clId="Web-{C8569250-10D6-647E-918C-83E846CEA173}"/>
    <pc:docChg chg="modSld">
      <pc:chgData name="Guest User" userId="S::urn:spo:anon#ed9e5946633d633f3a82d2b25c903d3299e1b0dbdd5ed5e13c436156974f0b58::" providerId="AD" clId="Web-{C8569250-10D6-647E-918C-83E846CEA173}" dt="2021-10-31T06:54:53.855" v="204" actId="1076"/>
      <pc:docMkLst>
        <pc:docMk/>
      </pc:docMkLst>
      <pc:sldChg chg="addSp delSp modSp">
        <pc:chgData name="Guest User" userId="S::urn:spo:anon#ed9e5946633d633f3a82d2b25c903d3299e1b0dbdd5ed5e13c436156974f0b58::" providerId="AD" clId="Web-{C8569250-10D6-647E-918C-83E846CEA173}" dt="2021-10-31T06:25:55.093" v="12"/>
        <pc:sldMkLst>
          <pc:docMk/>
          <pc:sldMk cId="3477453048" sldId="282"/>
        </pc:sldMkLst>
        <pc:spChg chg="add del mod">
          <ac:chgData name="Guest User" userId="S::urn:spo:anon#ed9e5946633d633f3a82d2b25c903d3299e1b0dbdd5ed5e13c436156974f0b58::" providerId="AD" clId="Web-{C8569250-10D6-647E-918C-83E846CEA173}" dt="2021-10-31T06:25:52.405" v="10" actId="1076"/>
          <ac:spMkLst>
            <pc:docMk/>
            <pc:sldMk cId="3477453048" sldId="282"/>
            <ac:spMk id="46" creationId="{78E65243-56AB-4666-A752-0F5C1A7FE282}"/>
          </ac:spMkLst>
        </pc:spChg>
        <pc:spChg chg="add del mod">
          <ac:chgData name="Guest User" userId="S::urn:spo:anon#ed9e5946633d633f3a82d2b25c903d3299e1b0dbdd5ed5e13c436156974f0b58::" providerId="AD" clId="Web-{C8569250-10D6-647E-918C-83E846CEA173}" dt="2021-10-31T06:25:55.093" v="12"/>
          <ac:spMkLst>
            <pc:docMk/>
            <pc:sldMk cId="3477453048" sldId="282"/>
            <ac:spMk id="59" creationId="{F34D0653-00D0-463E-958A-04C3DE4A6F84}"/>
          </ac:spMkLst>
        </pc:spChg>
        <pc:spChg chg="del">
          <ac:chgData name="Guest User" userId="S::urn:spo:anon#ed9e5946633d633f3a82d2b25c903d3299e1b0dbdd5ed5e13c436156974f0b58::" providerId="AD" clId="Web-{C8569250-10D6-647E-918C-83E846CEA173}" dt="2021-10-31T06:25:06.280" v="0"/>
          <ac:spMkLst>
            <pc:docMk/>
            <pc:sldMk cId="3477453048" sldId="282"/>
            <ac:spMk id="61" creationId="{A282A342-F927-4AF3-9CBF-2A77E58161CF}"/>
          </ac:spMkLst>
        </pc:spChg>
      </pc:sldChg>
      <pc:sldChg chg="addSp delSp modSp addAnim delAnim modAnim">
        <pc:chgData name="Guest User" userId="S::urn:spo:anon#ed9e5946633d633f3a82d2b25c903d3299e1b0dbdd5ed5e13c436156974f0b58::" providerId="AD" clId="Web-{C8569250-10D6-647E-918C-83E846CEA173}" dt="2021-10-31T06:54:53.855" v="204" actId="1076"/>
        <pc:sldMkLst>
          <pc:docMk/>
          <pc:sldMk cId="2821816735" sldId="298"/>
        </pc:sldMkLst>
        <pc:spChg chg="mod">
          <ac:chgData name="Guest User" userId="S::urn:spo:anon#ed9e5946633d633f3a82d2b25c903d3299e1b0dbdd5ed5e13c436156974f0b58::" providerId="AD" clId="Web-{C8569250-10D6-647E-918C-83E846CEA173}" dt="2021-10-31T06:52:46.137" v="189" actId="20577"/>
          <ac:spMkLst>
            <pc:docMk/>
            <pc:sldMk cId="2821816735" sldId="298"/>
            <ac:spMk id="3" creationId="{082463A9-91ED-406C-A142-DF9DBB5C018D}"/>
          </ac:spMkLst>
        </pc:spChg>
        <pc:spChg chg="add mod">
          <ac:chgData name="Guest User" userId="S::urn:spo:anon#ed9e5946633d633f3a82d2b25c903d3299e1b0dbdd5ed5e13c436156974f0b58::" providerId="AD" clId="Web-{C8569250-10D6-647E-918C-83E846CEA173}" dt="2021-10-31T06:54:53.855" v="204" actId="1076"/>
          <ac:spMkLst>
            <pc:docMk/>
            <pc:sldMk cId="2821816735" sldId="298"/>
            <ac:spMk id="5" creationId="{2C836691-CE98-4200-9E57-08F0889422EA}"/>
          </ac:spMkLst>
        </pc:spChg>
        <pc:spChg chg="ord">
          <ac:chgData name="Guest User" userId="S::urn:spo:anon#ed9e5946633d633f3a82d2b25c903d3299e1b0dbdd5ed5e13c436156974f0b58::" providerId="AD" clId="Web-{C8569250-10D6-647E-918C-83E846CEA173}" dt="2021-10-31T06:33:30.953" v="38"/>
          <ac:spMkLst>
            <pc:docMk/>
            <pc:sldMk cId="2821816735" sldId="298"/>
            <ac:spMk id="18" creationId="{2FF04D30-F224-451C-9FFE-3930E78F7E5C}"/>
          </ac:spMkLst>
        </pc:spChg>
        <pc:spChg chg="mod">
          <ac:chgData name="Guest User" userId="S::urn:spo:anon#ed9e5946633d633f3a82d2b25c903d3299e1b0dbdd5ed5e13c436156974f0b58::" providerId="AD" clId="Web-{C8569250-10D6-647E-918C-83E846CEA173}" dt="2021-10-31T06:31:55.359" v="30" actId="20577"/>
          <ac:spMkLst>
            <pc:docMk/>
            <pc:sldMk cId="2821816735" sldId="298"/>
            <ac:spMk id="27" creationId="{3C7B196D-A4EB-4450-8C2E-D4F26C77F843}"/>
          </ac:spMkLst>
        </pc:spChg>
        <pc:spChg chg="mod">
          <ac:chgData name="Guest User" userId="S::urn:spo:anon#ed9e5946633d633f3a82d2b25c903d3299e1b0dbdd5ed5e13c436156974f0b58::" providerId="AD" clId="Web-{C8569250-10D6-647E-918C-83E846CEA173}" dt="2021-10-31T06:41:22.660" v="94" actId="20577"/>
          <ac:spMkLst>
            <pc:docMk/>
            <pc:sldMk cId="2821816735" sldId="298"/>
            <ac:spMk id="28" creationId="{16852965-5187-4677-B878-4167E7B69252}"/>
          </ac:spMkLst>
        </pc:spChg>
        <pc:spChg chg="mod">
          <ac:chgData name="Guest User" userId="S::urn:spo:anon#ed9e5946633d633f3a82d2b25c903d3299e1b0dbdd5ed5e13c436156974f0b58::" providerId="AD" clId="Web-{C8569250-10D6-647E-918C-83E846CEA173}" dt="2021-10-31T06:48:12.477" v="137" actId="20577"/>
          <ac:spMkLst>
            <pc:docMk/>
            <pc:sldMk cId="2821816735" sldId="298"/>
            <ac:spMk id="29" creationId="{A362839C-0A6B-4785-ACD4-42645537AFF4}"/>
          </ac:spMkLst>
        </pc:spChg>
        <pc:spChg chg="mod">
          <ac:chgData name="Guest User" userId="S::urn:spo:anon#ed9e5946633d633f3a82d2b25c903d3299e1b0dbdd5ed5e13c436156974f0b58::" providerId="AD" clId="Web-{C8569250-10D6-647E-918C-83E846CEA173}" dt="2021-10-31T06:46:57.336" v="135" actId="20577"/>
          <ac:spMkLst>
            <pc:docMk/>
            <pc:sldMk cId="2821816735" sldId="298"/>
            <ac:spMk id="40" creationId="{FDC3A9B5-5598-4CD5-88DB-141F093C2F5C}"/>
          </ac:spMkLst>
        </pc:spChg>
        <pc:spChg chg="mod">
          <ac:chgData name="Guest User" userId="S::urn:spo:anon#ed9e5946633d633f3a82d2b25c903d3299e1b0dbdd5ed5e13c436156974f0b58::" providerId="AD" clId="Web-{C8569250-10D6-647E-918C-83E846CEA173}" dt="2021-10-31T06:49:08.527" v="176" actId="20577"/>
          <ac:spMkLst>
            <pc:docMk/>
            <pc:sldMk cId="2821816735" sldId="298"/>
            <ac:spMk id="41" creationId="{624C0B95-53C2-4500-8EAE-8B7F73AAE5B5}"/>
          </ac:spMkLst>
        </pc:spChg>
        <pc:grpChg chg="add">
          <ac:chgData name="Guest User" userId="S::urn:spo:anon#ed9e5946633d633f3a82d2b25c903d3299e1b0dbdd5ed5e13c436156974f0b58::" providerId="AD" clId="Web-{C8569250-10D6-647E-918C-83E846CEA173}" dt="2021-10-31T06:53:51.808" v="199"/>
          <ac:grpSpMkLst>
            <pc:docMk/>
            <pc:sldMk cId="2821816735" sldId="298"/>
            <ac:grpSpMk id="6" creationId="{F325987D-E7EE-41DD-A6AF-CE77C9B77922}"/>
          </ac:grpSpMkLst>
        </pc:grpChg>
        <pc:picChg chg="add mod ord">
          <ac:chgData name="Guest User" userId="S::urn:spo:anon#ed9e5946633d633f3a82d2b25c903d3299e1b0dbdd5ed5e13c436156974f0b58::" providerId="AD" clId="Web-{C8569250-10D6-647E-918C-83E846CEA173}" dt="2021-10-31T06:53:03.605" v="198"/>
          <ac:picMkLst>
            <pc:docMk/>
            <pc:sldMk cId="2821816735" sldId="298"/>
            <ac:picMk id="2" creationId="{1DDE30ED-EB41-468E-B1E9-0A581AD02AE9}"/>
          </ac:picMkLst>
        </pc:picChg>
        <pc:picChg chg="add del mod">
          <ac:chgData name="Guest User" userId="S::urn:spo:anon#ed9e5946633d633f3a82d2b25c903d3299e1b0dbdd5ed5e13c436156974f0b58::" providerId="AD" clId="Web-{C8569250-10D6-647E-918C-83E846CEA173}" dt="2021-10-31T06:34:48.456" v="46"/>
          <ac:picMkLst>
            <pc:docMk/>
            <pc:sldMk cId="2821816735" sldId="298"/>
            <ac:picMk id="4" creationId="{F54A8ECC-9A61-4808-A70D-7AF48C6D8944}"/>
          </ac:picMkLst>
        </pc:picChg>
        <pc:picChg chg="ord">
          <ac:chgData name="Guest User" userId="S::urn:spo:anon#ed9e5946633d633f3a82d2b25c903d3299e1b0dbdd5ed5e13c436156974f0b58::" providerId="AD" clId="Web-{C8569250-10D6-647E-918C-83E846CEA173}" dt="2021-10-31T06:33:40.312" v="40"/>
          <ac:picMkLst>
            <pc:docMk/>
            <pc:sldMk cId="2821816735" sldId="298"/>
            <ac:picMk id="10" creationId="{328A991A-37FB-44FF-88EA-33E50292CB5C}"/>
          </ac:picMkLst>
        </pc:picChg>
      </pc:sldChg>
      <pc:sldChg chg="modSp">
        <pc:chgData name="Guest User" userId="S::urn:spo:anon#ed9e5946633d633f3a82d2b25c903d3299e1b0dbdd5ed5e13c436156974f0b58::" providerId="AD" clId="Web-{C8569250-10D6-647E-918C-83E846CEA173}" dt="2021-10-31T06:25:34.187" v="3" actId="1076"/>
        <pc:sldMkLst>
          <pc:docMk/>
          <pc:sldMk cId="3507718482" sldId="304"/>
        </pc:sldMkLst>
        <pc:picChg chg="mod">
          <ac:chgData name="Guest User" userId="S::urn:spo:anon#ed9e5946633d633f3a82d2b25c903d3299e1b0dbdd5ed5e13c436156974f0b58::" providerId="AD" clId="Web-{C8569250-10D6-647E-918C-83E846CEA173}" dt="2021-10-31T06:25:34.187" v="3" actId="1076"/>
          <ac:picMkLst>
            <pc:docMk/>
            <pc:sldMk cId="3507718482" sldId="304"/>
            <ac:picMk id="8" creationId="{A78432FC-7702-44D2-9799-5CC8D3D0C06C}"/>
          </ac:picMkLst>
        </pc:picChg>
      </pc:sldChg>
    </pc:docChg>
  </pc:docChgLst>
  <pc:docChgLst>
    <pc:chgData name="Guest User" userId="S::urn:spo:anon#ed9e5946633d633f3a82d2b25c903d3299e1b0dbdd5ed5e13c436156974f0b58::" providerId="AD" clId="Web-{EF00D57E-264E-0AB3-83D4-E1D48450F292}"/>
    <pc:docChg chg="modSld">
      <pc:chgData name="Guest User" userId="S::urn:spo:anon#ed9e5946633d633f3a82d2b25c903d3299e1b0dbdd5ed5e13c436156974f0b58::" providerId="AD" clId="Web-{EF00D57E-264E-0AB3-83D4-E1D48450F292}" dt="2021-10-31T07:41:21.851" v="246"/>
      <pc:docMkLst>
        <pc:docMk/>
      </pc:docMkLst>
      <pc:sldChg chg="addSp delSp modSp">
        <pc:chgData name="Guest User" userId="S::urn:spo:anon#ed9e5946633d633f3a82d2b25c903d3299e1b0dbdd5ed5e13c436156974f0b58::" providerId="AD" clId="Web-{EF00D57E-264E-0AB3-83D4-E1D48450F292}" dt="2021-10-31T07:41:21.851" v="246"/>
        <pc:sldMkLst>
          <pc:docMk/>
          <pc:sldMk cId="1689019211" sldId="309"/>
        </pc:sldMkLst>
        <pc:spChg chg="add del mod">
          <ac:chgData name="Guest User" userId="S::urn:spo:anon#ed9e5946633d633f3a82d2b25c903d3299e1b0dbdd5ed5e13c436156974f0b58::" providerId="AD" clId="Web-{EF00D57E-264E-0AB3-83D4-E1D48450F292}" dt="2021-10-31T07:37:28.008" v="10"/>
          <ac:spMkLst>
            <pc:docMk/>
            <pc:sldMk cId="1689019211" sldId="309"/>
            <ac:spMk id="10" creationId="{650B8379-EC85-4FFC-8A42-F466F7FCC01B}"/>
          </ac:spMkLst>
        </pc:spChg>
        <pc:graphicFrameChg chg="add mod modGraphic">
          <ac:chgData name="Guest User" userId="S::urn:spo:anon#ed9e5946633d633f3a82d2b25c903d3299e1b0dbdd5ed5e13c436156974f0b58::" providerId="AD" clId="Web-{EF00D57E-264E-0AB3-83D4-E1D48450F292}" dt="2021-10-31T07:41:21.851" v="246"/>
          <ac:graphicFrameMkLst>
            <pc:docMk/>
            <pc:sldMk cId="1689019211" sldId="309"/>
            <ac:graphicFrameMk id="3" creationId="{D1F8B75F-25FA-4F74-98B4-A43F61472B70}"/>
          </ac:graphicFrameMkLst>
        </pc:graphicFrameChg>
        <pc:picChg chg="add mod">
          <ac:chgData name="Guest User" userId="S::urn:spo:anon#ed9e5946633d633f3a82d2b25c903d3299e1b0dbdd5ed5e13c436156974f0b58::" providerId="AD" clId="Web-{EF00D57E-264E-0AB3-83D4-E1D48450F292}" dt="2021-10-31T07:35:27.009" v="1"/>
          <ac:picMkLst>
            <pc:docMk/>
            <pc:sldMk cId="1689019211" sldId="309"/>
            <ac:picMk id="4" creationId="{D72312FD-27FD-4839-9653-205F998F9759}"/>
          </ac:picMkLst>
        </pc:picChg>
        <pc:picChg chg="add mod">
          <ac:chgData name="Guest User" userId="S::urn:spo:anon#ed9e5946633d633f3a82d2b25c903d3299e1b0dbdd5ed5e13c436156974f0b58::" providerId="AD" clId="Web-{EF00D57E-264E-0AB3-83D4-E1D48450F292}" dt="2021-10-31T07:35:27.071" v="2"/>
          <ac:picMkLst>
            <pc:docMk/>
            <pc:sldMk cId="1689019211" sldId="309"/>
            <ac:picMk id="5" creationId="{30BDE7D6-7EFA-422D-AFE5-1354A12E8F50}"/>
          </ac:picMkLst>
        </pc:picChg>
        <pc:picChg chg="add mod">
          <ac:chgData name="Guest User" userId="S::urn:spo:anon#ed9e5946633d633f3a82d2b25c903d3299e1b0dbdd5ed5e13c436156974f0b58::" providerId="AD" clId="Web-{EF00D57E-264E-0AB3-83D4-E1D48450F292}" dt="2021-10-31T07:35:27.134" v="3"/>
          <ac:picMkLst>
            <pc:docMk/>
            <pc:sldMk cId="1689019211" sldId="309"/>
            <ac:picMk id="6" creationId="{145254BF-5DE4-4625-AB9C-75060810CC32}"/>
          </ac:picMkLst>
        </pc:picChg>
        <pc:picChg chg="add mod">
          <ac:chgData name="Guest User" userId="S::urn:spo:anon#ed9e5946633d633f3a82d2b25c903d3299e1b0dbdd5ed5e13c436156974f0b58::" providerId="AD" clId="Web-{EF00D57E-264E-0AB3-83D4-E1D48450F292}" dt="2021-10-31T07:35:27.196" v="4"/>
          <ac:picMkLst>
            <pc:docMk/>
            <pc:sldMk cId="1689019211" sldId="309"/>
            <ac:picMk id="8" creationId="{3EDD0836-56E3-4B1C-8431-48C491AA0E2A}"/>
          </ac:picMkLst>
        </pc:picChg>
        <pc:picChg chg="add mod">
          <ac:chgData name="Guest User" userId="S::urn:spo:anon#ed9e5946633d633f3a82d2b25c903d3299e1b0dbdd5ed5e13c436156974f0b58::" providerId="AD" clId="Web-{EF00D57E-264E-0AB3-83D4-E1D48450F292}" dt="2021-10-31T07:35:27.259" v="5"/>
          <ac:picMkLst>
            <pc:docMk/>
            <pc:sldMk cId="1689019211" sldId="309"/>
            <ac:picMk id="9" creationId="{ED799153-F7E4-4BF1-9766-2C470B588AE4}"/>
          </ac:picMkLst>
        </pc:picChg>
      </pc:sldChg>
    </pc:docChg>
  </pc:docChgLst>
  <pc:docChgLst>
    <pc:chgData name="TAN JUN WEN" userId="e8b7d7d5-6f2c-4715-aacf-c1ae785c4126" providerId="ADAL" clId="{609EE3BF-0847-4523-BA3C-4295DB3523EB}"/>
    <pc:docChg chg="undo redo custSel modSld sldOrd">
      <pc:chgData name="TAN JUN WEN" userId="e8b7d7d5-6f2c-4715-aacf-c1ae785c4126" providerId="ADAL" clId="{609EE3BF-0847-4523-BA3C-4295DB3523EB}" dt="2021-10-30T14:14:10.362" v="1572" actId="729"/>
      <pc:docMkLst>
        <pc:docMk/>
      </pc:docMkLst>
      <pc:sldChg chg="modSp mod">
        <pc:chgData name="TAN JUN WEN" userId="e8b7d7d5-6f2c-4715-aacf-c1ae785c4126" providerId="ADAL" clId="{609EE3BF-0847-4523-BA3C-4295DB3523EB}" dt="2021-10-30T13:43:36.135" v="24" actId="20577"/>
        <pc:sldMkLst>
          <pc:docMk/>
          <pc:sldMk cId="1642425379" sldId="256"/>
        </pc:sldMkLst>
        <pc:spChg chg="mod">
          <ac:chgData name="TAN JUN WEN" userId="e8b7d7d5-6f2c-4715-aacf-c1ae785c4126" providerId="ADAL" clId="{609EE3BF-0847-4523-BA3C-4295DB3523EB}" dt="2021-10-30T13:43:36.135" v="24" actId="20577"/>
          <ac:spMkLst>
            <pc:docMk/>
            <pc:sldMk cId="1642425379" sldId="256"/>
            <ac:spMk id="5" creationId="{3B95A575-4944-44FE-8343-886F3F62894C}"/>
          </ac:spMkLst>
        </pc:spChg>
        <pc:spChg chg="mod">
          <ac:chgData name="TAN JUN WEN" userId="e8b7d7d5-6f2c-4715-aacf-c1ae785c4126" providerId="ADAL" clId="{609EE3BF-0847-4523-BA3C-4295DB3523EB}" dt="2021-10-30T13:43:09.347" v="10" actId="20577"/>
          <ac:spMkLst>
            <pc:docMk/>
            <pc:sldMk cId="1642425379" sldId="256"/>
            <ac:spMk id="7" creationId="{9C522CE7-8601-4799-A188-72F4C128D33A}"/>
          </ac:spMkLst>
        </pc:spChg>
      </pc:sldChg>
      <pc:sldChg chg="mod modShow">
        <pc:chgData name="TAN JUN WEN" userId="e8b7d7d5-6f2c-4715-aacf-c1ae785c4126" providerId="ADAL" clId="{609EE3BF-0847-4523-BA3C-4295DB3523EB}" dt="2021-10-30T14:14:10.362" v="1572" actId="729"/>
        <pc:sldMkLst>
          <pc:docMk/>
          <pc:sldMk cId="1472106130" sldId="270"/>
        </pc:sldMkLst>
      </pc:sldChg>
      <pc:sldChg chg="addSp delSp modSp mod ord modClrScheme chgLayout">
        <pc:chgData name="TAN JUN WEN" userId="e8b7d7d5-6f2c-4715-aacf-c1ae785c4126" providerId="ADAL" clId="{609EE3BF-0847-4523-BA3C-4295DB3523EB}" dt="2021-10-30T13:54:19.591" v="722"/>
        <pc:sldMkLst>
          <pc:docMk/>
          <pc:sldMk cId="3477453048" sldId="282"/>
        </pc:sldMkLst>
        <pc:spChg chg="add del mod">
          <ac:chgData name="TAN JUN WEN" userId="e8b7d7d5-6f2c-4715-aacf-c1ae785c4126" providerId="ADAL" clId="{609EE3BF-0847-4523-BA3C-4295DB3523EB}" dt="2021-10-30T13:50:02.149" v="492" actId="478"/>
          <ac:spMkLst>
            <pc:docMk/>
            <pc:sldMk cId="3477453048" sldId="282"/>
            <ac:spMk id="3" creationId="{7769DA7B-BE49-4942-A790-5A81B1D88D5D}"/>
          </ac:spMkLst>
        </pc:spChg>
        <pc:spChg chg="mod ord">
          <ac:chgData name="TAN JUN WEN" userId="e8b7d7d5-6f2c-4715-aacf-c1ae785c4126" providerId="ADAL" clId="{609EE3BF-0847-4523-BA3C-4295DB3523EB}" dt="2021-10-30T13:52:18.166" v="564" actId="20577"/>
          <ac:spMkLst>
            <pc:docMk/>
            <pc:sldMk cId="3477453048" sldId="282"/>
            <ac:spMk id="4" creationId="{3D4B2ADA-BF4A-429D-9AAB-0A79EC551FFA}"/>
          </ac:spMkLst>
        </pc:spChg>
        <pc:spChg chg="mod ord">
          <ac:chgData name="TAN JUN WEN" userId="e8b7d7d5-6f2c-4715-aacf-c1ae785c4126" providerId="ADAL" clId="{609EE3BF-0847-4523-BA3C-4295DB3523EB}" dt="2021-10-30T13:52:41.315" v="604" actId="20577"/>
          <ac:spMkLst>
            <pc:docMk/>
            <pc:sldMk cId="3477453048" sldId="282"/>
            <ac:spMk id="5" creationId="{FB6BA764-9AA1-4357-AA4E-466CAC812933}"/>
          </ac:spMkLst>
        </pc:spChg>
        <pc:spChg chg="mod ord">
          <ac:chgData name="TAN JUN WEN" userId="e8b7d7d5-6f2c-4715-aacf-c1ae785c4126" providerId="ADAL" clId="{609EE3BF-0847-4523-BA3C-4295DB3523EB}" dt="2021-10-30T13:53:36.990" v="667" actId="1076"/>
          <ac:spMkLst>
            <pc:docMk/>
            <pc:sldMk cId="3477453048" sldId="282"/>
            <ac:spMk id="7" creationId="{3CCBA895-282B-4655-9508-9B081D894702}"/>
          </ac:spMkLst>
        </pc:spChg>
        <pc:spChg chg="mod ord">
          <ac:chgData name="TAN JUN WEN" userId="e8b7d7d5-6f2c-4715-aacf-c1ae785c4126" providerId="ADAL" clId="{609EE3BF-0847-4523-BA3C-4295DB3523EB}" dt="2021-10-30T13:53:41.334" v="668" actId="1076"/>
          <ac:spMkLst>
            <pc:docMk/>
            <pc:sldMk cId="3477453048" sldId="282"/>
            <ac:spMk id="8" creationId="{B45544BD-5A0E-41E5-9FDF-CF48D5F86A73}"/>
          </ac:spMkLst>
        </pc:spChg>
        <pc:spChg chg="add del mod">
          <ac:chgData name="TAN JUN WEN" userId="e8b7d7d5-6f2c-4715-aacf-c1ae785c4126" providerId="ADAL" clId="{609EE3BF-0847-4523-BA3C-4295DB3523EB}" dt="2021-10-30T13:50:09.003" v="494" actId="478"/>
          <ac:spMkLst>
            <pc:docMk/>
            <pc:sldMk cId="3477453048" sldId="282"/>
            <ac:spMk id="9" creationId="{6063D856-4CB6-46E6-AA02-D3216454A2FA}"/>
          </ac:spMkLst>
        </pc:spChg>
        <pc:spChg chg="add del mod">
          <ac:chgData name="TAN JUN WEN" userId="e8b7d7d5-6f2c-4715-aacf-c1ae785c4126" providerId="ADAL" clId="{609EE3BF-0847-4523-BA3C-4295DB3523EB}" dt="2021-10-30T13:50:26.520" v="499" actId="478"/>
          <ac:spMkLst>
            <pc:docMk/>
            <pc:sldMk cId="3477453048" sldId="282"/>
            <ac:spMk id="11" creationId="{25EAAE59-D359-494B-9E8F-93BFE7004A4F}"/>
          </ac:spMkLst>
        </pc:spChg>
        <pc:spChg chg="add del mod">
          <ac:chgData name="TAN JUN WEN" userId="e8b7d7d5-6f2c-4715-aacf-c1ae785c4126" providerId="ADAL" clId="{609EE3BF-0847-4523-BA3C-4295DB3523EB}" dt="2021-10-30T13:51:51.867" v="544" actId="478"/>
          <ac:spMkLst>
            <pc:docMk/>
            <pc:sldMk cId="3477453048" sldId="282"/>
            <ac:spMk id="13" creationId="{E5F678DA-4BD5-4E92-BD15-2B46FB2312EC}"/>
          </ac:spMkLst>
        </pc:spChg>
        <pc:spChg chg="add del mod">
          <ac:chgData name="TAN JUN WEN" userId="e8b7d7d5-6f2c-4715-aacf-c1ae785c4126" providerId="ADAL" clId="{609EE3BF-0847-4523-BA3C-4295DB3523EB}" dt="2021-10-30T13:51:41.382" v="533" actId="478"/>
          <ac:spMkLst>
            <pc:docMk/>
            <pc:sldMk cId="3477453048" sldId="282"/>
            <ac:spMk id="15" creationId="{F2B0979E-54F7-4E1F-8649-4B3BE21D5D31}"/>
          </ac:spMkLst>
        </pc:spChg>
        <pc:spChg chg="add del mod">
          <ac:chgData name="TAN JUN WEN" userId="e8b7d7d5-6f2c-4715-aacf-c1ae785c4126" providerId="ADAL" clId="{609EE3BF-0847-4523-BA3C-4295DB3523EB}" dt="2021-10-30T13:51:41.041" v="532" actId="478"/>
          <ac:spMkLst>
            <pc:docMk/>
            <pc:sldMk cId="3477453048" sldId="282"/>
            <ac:spMk id="17" creationId="{4F803F7B-7AC2-488A-8C4D-C833F943C37F}"/>
          </ac:spMkLst>
        </pc:spChg>
        <pc:spChg chg="mod ord">
          <ac:chgData name="TAN JUN WEN" userId="e8b7d7d5-6f2c-4715-aacf-c1ae785c4126" providerId="ADAL" clId="{609EE3BF-0847-4523-BA3C-4295DB3523EB}" dt="2021-10-30T13:53:47.172" v="686" actId="20577"/>
          <ac:spMkLst>
            <pc:docMk/>
            <pc:sldMk cId="3477453048" sldId="282"/>
            <ac:spMk id="18" creationId="{FB4AD937-0438-4166-BD70-EA667D56A4D4}"/>
          </ac:spMkLst>
        </pc:spChg>
        <pc:spChg chg="mod ord">
          <ac:chgData name="TAN JUN WEN" userId="e8b7d7d5-6f2c-4715-aacf-c1ae785c4126" providerId="ADAL" clId="{609EE3BF-0847-4523-BA3C-4295DB3523EB}" dt="2021-10-30T13:53:55.166" v="714" actId="20577"/>
          <ac:spMkLst>
            <pc:docMk/>
            <pc:sldMk cId="3477453048" sldId="282"/>
            <ac:spMk id="19" creationId="{B2F91C5D-226D-435B-A96C-1F554E795D9D}"/>
          </ac:spMkLst>
        </pc:spChg>
        <pc:spChg chg="add del mod">
          <ac:chgData name="TAN JUN WEN" userId="e8b7d7d5-6f2c-4715-aacf-c1ae785c4126" providerId="ADAL" clId="{609EE3BF-0847-4523-BA3C-4295DB3523EB}" dt="2021-10-30T13:50:52.947" v="511" actId="6264"/>
          <ac:spMkLst>
            <pc:docMk/>
            <pc:sldMk cId="3477453048" sldId="282"/>
            <ac:spMk id="20" creationId="{AB061B26-BA20-4D73-8FD5-1B1B75980F86}"/>
          </ac:spMkLst>
        </pc:spChg>
        <pc:spChg chg="add del">
          <ac:chgData name="TAN JUN WEN" userId="e8b7d7d5-6f2c-4715-aacf-c1ae785c4126" providerId="ADAL" clId="{609EE3BF-0847-4523-BA3C-4295DB3523EB}" dt="2021-10-30T13:52:10.058" v="552" actId="478"/>
          <ac:spMkLst>
            <pc:docMk/>
            <pc:sldMk cId="3477453048" sldId="282"/>
            <ac:spMk id="21" creationId="{EC6CB9CB-BA33-411F-ABB1-BCC00E4CE922}"/>
          </ac:spMkLst>
        </pc:spChg>
        <pc:spChg chg="add del">
          <ac:chgData name="TAN JUN WEN" userId="e8b7d7d5-6f2c-4715-aacf-c1ae785c4126" providerId="ADAL" clId="{609EE3BF-0847-4523-BA3C-4295DB3523EB}" dt="2021-10-30T13:52:13.967" v="553" actId="478"/>
          <ac:spMkLst>
            <pc:docMk/>
            <pc:sldMk cId="3477453048" sldId="282"/>
            <ac:spMk id="22" creationId="{A43341B8-8BFF-46A8-A144-93AE618DB843}"/>
          </ac:spMkLst>
        </pc:spChg>
        <pc:spChg chg="add del mod">
          <ac:chgData name="TAN JUN WEN" userId="e8b7d7d5-6f2c-4715-aacf-c1ae785c4126" providerId="ADAL" clId="{609EE3BF-0847-4523-BA3C-4295DB3523EB}" dt="2021-10-30T13:50:52.947" v="511" actId="6264"/>
          <ac:spMkLst>
            <pc:docMk/>
            <pc:sldMk cId="3477453048" sldId="282"/>
            <ac:spMk id="25" creationId="{BA6481B6-6EFE-4673-B879-7DE408A14B39}"/>
          </ac:spMkLst>
        </pc:spChg>
        <pc:spChg chg="add del mod">
          <ac:chgData name="TAN JUN WEN" userId="e8b7d7d5-6f2c-4715-aacf-c1ae785c4126" providerId="ADAL" clId="{609EE3BF-0847-4523-BA3C-4295DB3523EB}" dt="2021-10-30T13:50:52.947" v="511" actId="6264"/>
          <ac:spMkLst>
            <pc:docMk/>
            <pc:sldMk cId="3477453048" sldId="282"/>
            <ac:spMk id="26" creationId="{E0487F26-0BA5-4198-A736-A3D34EC572D0}"/>
          </ac:spMkLst>
        </pc:spChg>
        <pc:spChg chg="add del mod">
          <ac:chgData name="TAN JUN WEN" userId="e8b7d7d5-6f2c-4715-aacf-c1ae785c4126" providerId="ADAL" clId="{609EE3BF-0847-4523-BA3C-4295DB3523EB}" dt="2021-10-30T13:50:52.947" v="511" actId="6264"/>
          <ac:spMkLst>
            <pc:docMk/>
            <pc:sldMk cId="3477453048" sldId="282"/>
            <ac:spMk id="28" creationId="{F8BF9A70-71C3-40D6-8199-1A1E0D546A12}"/>
          </ac:spMkLst>
        </pc:spChg>
        <pc:spChg chg="add del mod">
          <ac:chgData name="TAN JUN WEN" userId="e8b7d7d5-6f2c-4715-aacf-c1ae785c4126" providerId="ADAL" clId="{609EE3BF-0847-4523-BA3C-4295DB3523EB}" dt="2021-10-30T13:50:52.947" v="511" actId="6264"/>
          <ac:spMkLst>
            <pc:docMk/>
            <pc:sldMk cId="3477453048" sldId="282"/>
            <ac:spMk id="29" creationId="{E57AB5E7-5674-4E98-AB91-A1D6BA6953B6}"/>
          </ac:spMkLst>
        </pc:spChg>
        <pc:spChg chg="add del mod">
          <ac:chgData name="TAN JUN WEN" userId="e8b7d7d5-6f2c-4715-aacf-c1ae785c4126" providerId="ADAL" clId="{609EE3BF-0847-4523-BA3C-4295DB3523EB}" dt="2021-10-30T13:50:52.947" v="511" actId="6264"/>
          <ac:spMkLst>
            <pc:docMk/>
            <pc:sldMk cId="3477453048" sldId="282"/>
            <ac:spMk id="33" creationId="{C9F13199-ED10-4C81-8E03-D500174CAC7A}"/>
          </ac:spMkLst>
        </pc:spChg>
        <pc:spChg chg="add del">
          <ac:chgData name="TAN JUN WEN" userId="e8b7d7d5-6f2c-4715-aacf-c1ae785c4126" providerId="ADAL" clId="{609EE3BF-0847-4523-BA3C-4295DB3523EB}" dt="2021-10-30T13:51:35.090" v="524" actId="478"/>
          <ac:spMkLst>
            <pc:docMk/>
            <pc:sldMk cId="3477453048" sldId="282"/>
            <ac:spMk id="35" creationId="{00ADF5DB-0025-47AA-9436-DFD100097BB5}"/>
          </ac:spMkLst>
        </pc:spChg>
        <pc:spChg chg="add del mod">
          <ac:chgData name="TAN JUN WEN" userId="e8b7d7d5-6f2c-4715-aacf-c1ae785c4126" providerId="ADAL" clId="{609EE3BF-0847-4523-BA3C-4295DB3523EB}" dt="2021-10-30T13:50:52.947" v="511" actId="6264"/>
          <ac:spMkLst>
            <pc:docMk/>
            <pc:sldMk cId="3477453048" sldId="282"/>
            <ac:spMk id="36" creationId="{227A31FE-6787-4D18-B181-A6AF38CDBEE7}"/>
          </ac:spMkLst>
        </pc:spChg>
        <pc:spChg chg="add del">
          <ac:chgData name="TAN JUN WEN" userId="e8b7d7d5-6f2c-4715-aacf-c1ae785c4126" providerId="ADAL" clId="{609EE3BF-0847-4523-BA3C-4295DB3523EB}" dt="2021-10-30T13:51:35.405" v="525" actId="478"/>
          <ac:spMkLst>
            <pc:docMk/>
            <pc:sldMk cId="3477453048" sldId="282"/>
            <ac:spMk id="37" creationId="{46E3061B-C3BC-4087-AEF7-2C6C9BDB7CED}"/>
          </ac:spMkLst>
        </pc:spChg>
        <pc:spChg chg="add del mod">
          <ac:chgData name="TAN JUN WEN" userId="e8b7d7d5-6f2c-4715-aacf-c1ae785c4126" providerId="ADAL" clId="{609EE3BF-0847-4523-BA3C-4295DB3523EB}" dt="2021-10-30T13:50:52.947" v="511" actId="6264"/>
          <ac:spMkLst>
            <pc:docMk/>
            <pc:sldMk cId="3477453048" sldId="282"/>
            <ac:spMk id="38" creationId="{DC0AB301-E58E-4689-AEB3-B35E2395171B}"/>
          </ac:spMkLst>
        </pc:spChg>
        <pc:spChg chg="add del mod">
          <ac:chgData name="TAN JUN WEN" userId="e8b7d7d5-6f2c-4715-aacf-c1ae785c4126" providerId="ADAL" clId="{609EE3BF-0847-4523-BA3C-4295DB3523EB}" dt="2021-10-30T13:51:49.848" v="540" actId="478"/>
          <ac:spMkLst>
            <pc:docMk/>
            <pc:sldMk cId="3477453048" sldId="282"/>
            <ac:spMk id="39" creationId="{1BFFA4BA-93DF-4ECF-A20F-3D40A20661B8}"/>
          </ac:spMkLst>
        </pc:spChg>
        <pc:spChg chg="add del mod">
          <ac:chgData name="TAN JUN WEN" userId="e8b7d7d5-6f2c-4715-aacf-c1ae785c4126" providerId="ADAL" clId="{609EE3BF-0847-4523-BA3C-4295DB3523EB}" dt="2021-10-30T13:50:52.947" v="511" actId="6264"/>
          <ac:spMkLst>
            <pc:docMk/>
            <pc:sldMk cId="3477453048" sldId="282"/>
            <ac:spMk id="40" creationId="{F179481C-CBE4-4FC9-893B-20557D122274}"/>
          </ac:spMkLst>
        </pc:spChg>
        <pc:spChg chg="add del mod">
          <ac:chgData name="TAN JUN WEN" userId="e8b7d7d5-6f2c-4715-aacf-c1ae785c4126" providerId="ADAL" clId="{609EE3BF-0847-4523-BA3C-4295DB3523EB}" dt="2021-10-30T13:52:08.109" v="551" actId="207"/>
          <ac:spMkLst>
            <pc:docMk/>
            <pc:sldMk cId="3477453048" sldId="282"/>
            <ac:spMk id="41" creationId="{673791FF-CCF9-4C5D-A843-3726D4BA74B4}"/>
          </ac:spMkLst>
        </pc:spChg>
        <pc:spChg chg="add del mod">
          <ac:chgData name="TAN JUN WEN" userId="e8b7d7d5-6f2c-4715-aacf-c1ae785c4126" providerId="ADAL" clId="{609EE3BF-0847-4523-BA3C-4295DB3523EB}" dt="2021-10-30T13:50:52.947" v="511" actId="6264"/>
          <ac:spMkLst>
            <pc:docMk/>
            <pc:sldMk cId="3477453048" sldId="282"/>
            <ac:spMk id="42" creationId="{DDBE1967-68BA-432B-9B03-11A279497BAD}"/>
          </ac:spMkLst>
        </pc:spChg>
        <pc:spChg chg="mod ord">
          <ac:chgData name="TAN JUN WEN" userId="e8b7d7d5-6f2c-4715-aacf-c1ae785c4126" providerId="ADAL" clId="{609EE3BF-0847-4523-BA3C-4295DB3523EB}" dt="2021-10-30T13:51:36.665" v="529" actId="700"/>
          <ac:spMkLst>
            <pc:docMk/>
            <pc:sldMk cId="3477453048" sldId="282"/>
            <ac:spMk id="43" creationId="{82D36010-C86D-4E36-B6CF-A9BDD3472537}"/>
          </ac:spMkLst>
        </pc:spChg>
        <pc:spChg chg="del mod ord">
          <ac:chgData name="TAN JUN WEN" userId="e8b7d7d5-6f2c-4715-aacf-c1ae785c4126" providerId="ADAL" clId="{609EE3BF-0847-4523-BA3C-4295DB3523EB}" dt="2021-10-30T13:54:03.334" v="716" actId="478"/>
          <ac:spMkLst>
            <pc:docMk/>
            <pc:sldMk cId="3477453048" sldId="282"/>
            <ac:spMk id="44" creationId="{699F33BF-9EA0-4A52-B59D-CD6A57261097}"/>
          </ac:spMkLst>
        </pc:spChg>
        <pc:spChg chg="del mod ord">
          <ac:chgData name="TAN JUN WEN" userId="e8b7d7d5-6f2c-4715-aacf-c1ae785c4126" providerId="ADAL" clId="{609EE3BF-0847-4523-BA3C-4295DB3523EB}" dt="2021-10-30T13:54:02.051" v="715" actId="478"/>
          <ac:spMkLst>
            <pc:docMk/>
            <pc:sldMk cId="3477453048" sldId="282"/>
            <ac:spMk id="45" creationId="{0C136C7D-C5A4-48AE-99EF-3F26F5A321D1}"/>
          </ac:spMkLst>
        </pc:spChg>
        <pc:spChg chg="mod ord">
          <ac:chgData name="TAN JUN WEN" userId="e8b7d7d5-6f2c-4715-aacf-c1ae785c4126" providerId="ADAL" clId="{609EE3BF-0847-4523-BA3C-4295DB3523EB}" dt="2021-10-30T13:51:36.665" v="529" actId="700"/>
          <ac:spMkLst>
            <pc:docMk/>
            <pc:sldMk cId="3477453048" sldId="282"/>
            <ac:spMk id="46" creationId="{78E65243-56AB-4666-A752-0F5C1A7FE282}"/>
          </ac:spMkLst>
        </pc:spChg>
        <pc:spChg chg="add del mod ord">
          <ac:chgData name="TAN JUN WEN" userId="e8b7d7d5-6f2c-4715-aacf-c1ae785c4126" providerId="ADAL" clId="{609EE3BF-0847-4523-BA3C-4295DB3523EB}" dt="2021-10-30T13:50:52.947" v="511" actId="6264"/>
          <ac:spMkLst>
            <pc:docMk/>
            <pc:sldMk cId="3477453048" sldId="282"/>
            <ac:spMk id="47" creationId="{4DF7B8AA-174E-4BC8-836D-516FF25F0F1E}"/>
          </ac:spMkLst>
        </pc:spChg>
        <pc:spChg chg="add del mod ord">
          <ac:chgData name="TAN JUN WEN" userId="e8b7d7d5-6f2c-4715-aacf-c1ae785c4126" providerId="ADAL" clId="{609EE3BF-0847-4523-BA3C-4295DB3523EB}" dt="2021-10-30T13:50:52.947" v="511" actId="6264"/>
          <ac:spMkLst>
            <pc:docMk/>
            <pc:sldMk cId="3477453048" sldId="282"/>
            <ac:spMk id="48" creationId="{8AC4E80B-41B2-4F1C-8A3D-3449F2F3AF1F}"/>
          </ac:spMkLst>
        </pc:spChg>
        <pc:spChg chg="add del mod ord">
          <ac:chgData name="TAN JUN WEN" userId="e8b7d7d5-6f2c-4715-aacf-c1ae785c4126" providerId="ADAL" clId="{609EE3BF-0847-4523-BA3C-4295DB3523EB}" dt="2021-10-30T13:50:52.947" v="511" actId="6264"/>
          <ac:spMkLst>
            <pc:docMk/>
            <pc:sldMk cId="3477453048" sldId="282"/>
            <ac:spMk id="49" creationId="{CAA5DAAF-95B6-41C2-9777-B8F65D9F0A8D}"/>
          </ac:spMkLst>
        </pc:spChg>
        <pc:spChg chg="add del mod ord">
          <ac:chgData name="TAN JUN WEN" userId="e8b7d7d5-6f2c-4715-aacf-c1ae785c4126" providerId="ADAL" clId="{609EE3BF-0847-4523-BA3C-4295DB3523EB}" dt="2021-10-30T13:50:52.947" v="511" actId="6264"/>
          <ac:spMkLst>
            <pc:docMk/>
            <pc:sldMk cId="3477453048" sldId="282"/>
            <ac:spMk id="50" creationId="{85200EA3-E81F-4511-8262-CCCBDD079238}"/>
          </ac:spMkLst>
        </pc:spChg>
        <pc:spChg chg="add del mod ord">
          <ac:chgData name="TAN JUN WEN" userId="e8b7d7d5-6f2c-4715-aacf-c1ae785c4126" providerId="ADAL" clId="{609EE3BF-0847-4523-BA3C-4295DB3523EB}" dt="2021-10-30T13:50:52.947" v="511" actId="6264"/>
          <ac:spMkLst>
            <pc:docMk/>
            <pc:sldMk cId="3477453048" sldId="282"/>
            <ac:spMk id="51" creationId="{D43CB224-385B-4665-88A5-79137810CFF3}"/>
          </ac:spMkLst>
        </pc:spChg>
        <pc:spChg chg="add del mod ord">
          <ac:chgData name="TAN JUN WEN" userId="e8b7d7d5-6f2c-4715-aacf-c1ae785c4126" providerId="ADAL" clId="{609EE3BF-0847-4523-BA3C-4295DB3523EB}" dt="2021-10-30T13:50:52.947" v="511" actId="6264"/>
          <ac:spMkLst>
            <pc:docMk/>
            <pc:sldMk cId="3477453048" sldId="282"/>
            <ac:spMk id="52" creationId="{3F2187DD-788D-4970-ABC1-9FAF7E6BD2DB}"/>
          </ac:spMkLst>
        </pc:spChg>
        <pc:spChg chg="add del mod ord">
          <ac:chgData name="TAN JUN WEN" userId="e8b7d7d5-6f2c-4715-aacf-c1ae785c4126" providerId="ADAL" clId="{609EE3BF-0847-4523-BA3C-4295DB3523EB}" dt="2021-10-30T13:51:04.769" v="513" actId="700"/>
          <ac:spMkLst>
            <pc:docMk/>
            <pc:sldMk cId="3477453048" sldId="282"/>
            <ac:spMk id="53" creationId="{610B3DEE-B12F-43D7-8D1F-4C3FCF6FEC95}"/>
          </ac:spMkLst>
        </pc:spChg>
        <pc:spChg chg="add del mod ord">
          <ac:chgData name="TAN JUN WEN" userId="e8b7d7d5-6f2c-4715-aacf-c1ae785c4126" providerId="ADAL" clId="{609EE3BF-0847-4523-BA3C-4295DB3523EB}" dt="2021-10-30T13:51:04.769" v="513" actId="700"/>
          <ac:spMkLst>
            <pc:docMk/>
            <pc:sldMk cId="3477453048" sldId="282"/>
            <ac:spMk id="54" creationId="{E822C907-7631-467E-9B79-968E76EE7557}"/>
          </ac:spMkLst>
        </pc:spChg>
        <pc:spChg chg="add del mod ord">
          <ac:chgData name="TAN JUN WEN" userId="e8b7d7d5-6f2c-4715-aacf-c1ae785c4126" providerId="ADAL" clId="{609EE3BF-0847-4523-BA3C-4295DB3523EB}" dt="2021-10-30T13:51:36.665" v="529" actId="700"/>
          <ac:spMkLst>
            <pc:docMk/>
            <pc:sldMk cId="3477453048" sldId="282"/>
            <ac:spMk id="55" creationId="{43E694EC-8956-4A82-A4A3-E61733B21D2B}"/>
          </ac:spMkLst>
        </pc:spChg>
        <pc:spChg chg="add del mod">
          <ac:chgData name="TAN JUN WEN" userId="e8b7d7d5-6f2c-4715-aacf-c1ae785c4126" providerId="ADAL" clId="{609EE3BF-0847-4523-BA3C-4295DB3523EB}" dt="2021-10-30T13:51:55.069" v="548" actId="478"/>
          <ac:spMkLst>
            <pc:docMk/>
            <pc:sldMk cId="3477453048" sldId="282"/>
            <ac:spMk id="57" creationId="{BDB45F5B-382B-4EA8-8368-E1E086AD4940}"/>
          </ac:spMkLst>
        </pc:spChg>
        <pc:spChg chg="add mod">
          <ac:chgData name="TAN JUN WEN" userId="e8b7d7d5-6f2c-4715-aacf-c1ae785c4126" providerId="ADAL" clId="{609EE3BF-0847-4523-BA3C-4295DB3523EB}" dt="2021-10-30T13:52:10.058" v="552" actId="478"/>
          <ac:spMkLst>
            <pc:docMk/>
            <pc:sldMk cId="3477453048" sldId="282"/>
            <ac:spMk id="59" creationId="{F34D0653-00D0-463E-958A-04C3DE4A6F84}"/>
          </ac:spMkLst>
        </pc:spChg>
        <pc:spChg chg="add mod">
          <ac:chgData name="TAN JUN WEN" userId="e8b7d7d5-6f2c-4715-aacf-c1ae785c4126" providerId="ADAL" clId="{609EE3BF-0847-4523-BA3C-4295DB3523EB}" dt="2021-10-30T13:52:13.967" v="553" actId="478"/>
          <ac:spMkLst>
            <pc:docMk/>
            <pc:sldMk cId="3477453048" sldId="282"/>
            <ac:spMk id="61" creationId="{A282A342-F927-4AF3-9CBF-2A77E58161CF}"/>
          </ac:spMkLst>
        </pc:spChg>
        <pc:picChg chg="add mod">
          <ac:chgData name="TAN JUN WEN" userId="e8b7d7d5-6f2c-4715-aacf-c1ae785c4126" providerId="ADAL" clId="{609EE3BF-0847-4523-BA3C-4295DB3523EB}" dt="2021-10-30T13:51:34.852" v="523" actId="1076"/>
          <ac:picMkLst>
            <pc:docMk/>
            <pc:sldMk cId="3477453048" sldId="282"/>
            <ac:picMk id="23" creationId="{29D8D945-7EF5-4B8D-A597-90238480A6F4}"/>
          </ac:picMkLst>
        </pc:picChg>
        <pc:picChg chg="del">
          <ac:chgData name="TAN JUN WEN" userId="e8b7d7d5-6f2c-4715-aacf-c1ae785c4126" providerId="ADAL" clId="{609EE3BF-0847-4523-BA3C-4295DB3523EB}" dt="2021-10-30T13:49:59.350" v="491" actId="478"/>
          <ac:picMkLst>
            <pc:docMk/>
            <pc:sldMk cId="3477453048" sldId="282"/>
            <ac:picMk id="24" creationId="{B269982C-B5A5-4ABE-9867-F064D76158C4}"/>
          </ac:picMkLst>
        </pc:picChg>
        <pc:picChg chg="add mod">
          <ac:chgData name="TAN JUN WEN" userId="e8b7d7d5-6f2c-4715-aacf-c1ae785c4126" providerId="ADAL" clId="{609EE3BF-0847-4523-BA3C-4295DB3523EB}" dt="2021-10-30T13:50:17.327" v="497" actId="14100"/>
          <ac:picMkLst>
            <pc:docMk/>
            <pc:sldMk cId="3477453048" sldId="282"/>
            <ac:picMk id="27" creationId="{FFB49CBF-1B8F-46F6-988A-0A6E8557EC5C}"/>
          </ac:picMkLst>
        </pc:picChg>
        <pc:picChg chg="del">
          <ac:chgData name="TAN JUN WEN" userId="e8b7d7d5-6f2c-4715-aacf-c1ae785c4126" providerId="ADAL" clId="{609EE3BF-0847-4523-BA3C-4295DB3523EB}" dt="2021-10-30T13:50:07.347" v="493" actId="478"/>
          <ac:picMkLst>
            <pc:docMk/>
            <pc:sldMk cId="3477453048" sldId="282"/>
            <ac:picMk id="30" creationId="{E3518826-950A-4BBF-B066-0453E162ED7D}"/>
          </ac:picMkLst>
        </pc:picChg>
        <pc:picChg chg="add del mod">
          <ac:chgData name="TAN JUN WEN" userId="e8b7d7d5-6f2c-4715-aacf-c1ae785c4126" providerId="ADAL" clId="{609EE3BF-0847-4523-BA3C-4295DB3523EB}" dt="2021-10-30T13:51:53.420" v="546" actId="14100"/>
          <ac:picMkLst>
            <pc:docMk/>
            <pc:sldMk cId="3477453048" sldId="282"/>
            <ac:picMk id="31" creationId="{58C28468-BA83-43F6-A1ED-7FA97F6D1473}"/>
          </ac:picMkLst>
        </pc:picChg>
        <pc:picChg chg="del">
          <ac:chgData name="TAN JUN WEN" userId="e8b7d7d5-6f2c-4715-aacf-c1ae785c4126" providerId="ADAL" clId="{609EE3BF-0847-4523-BA3C-4295DB3523EB}" dt="2021-10-30T13:50:22.398" v="498" actId="478"/>
          <ac:picMkLst>
            <pc:docMk/>
            <pc:sldMk cId="3477453048" sldId="282"/>
            <ac:picMk id="32" creationId="{3C5A52A1-20C1-4B98-93B8-92FCD7B5D5D3}"/>
          </ac:picMkLst>
        </pc:picChg>
        <pc:picChg chg="add del">
          <ac:chgData name="TAN JUN WEN" userId="e8b7d7d5-6f2c-4715-aacf-c1ae785c4126" providerId="ADAL" clId="{609EE3BF-0847-4523-BA3C-4295DB3523EB}" dt="2021-10-30T13:51:54.637" v="547" actId="478"/>
          <ac:picMkLst>
            <pc:docMk/>
            <pc:sldMk cId="3477453048" sldId="282"/>
            <ac:picMk id="34" creationId="{F7A2D11E-BE25-45D2-8EDB-3D89772BDBC6}"/>
          </ac:picMkLst>
        </pc:picChg>
      </pc:sldChg>
      <pc:sldChg chg="mod modShow">
        <pc:chgData name="TAN JUN WEN" userId="e8b7d7d5-6f2c-4715-aacf-c1ae785c4126" providerId="ADAL" clId="{609EE3BF-0847-4523-BA3C-4295DB3523EB}" dt="2021-10-30T14:14:10.362" v="1572" actId="729"/>
        <pc:sldMkLst>
          <pc:docMk/>
          <pc:sldMk cId="698293998" sldId="285"/>
        </pc:sldMkLst>
      </pc:sldChg>
      <pc:sldChg chg="mod modShow">
        <pc:chgData name="TAN JUN WEN" userId="e8b7d7d5-6f2c-4715-aacf-c1ae785c4126" providerId="ADAL" clId="{609EE3BF-0847-4523-BA3C-4295DB3523EB}" dt="2021-10-30T14:14:10.362" v="1572" actId="729"/>
        <pc:sldMkLst>
          <pc:docMk/>
          <pc:sldMk cId="2949032399" sldId="286"/>
        </pc:sldMkLst>
      </pc:sldChg>
      <pc:sldChg chg="mod modShow">
        <pc:chgData name="TAN JUN WEN" userId="e8b7d7d5-6f2c-4715-aacf-c1ae785c4126" providerId="ADAL" clId="{609EE3BF-0847-4523-BA3C-4295DB3523EB}" dt="2021-10-30T14:14:10.362" v="1572" actId="729"/>
        <pc:sldMkLst>
          <pc:docMk/>
          <pc:sldMk cId="3435056668" sldId="287"/>
        </pc:sldMkLst>
      </pc:sldChg>
      <pc:sldChg chg="mod modShow">
        <pc:chgData name="TAN JUN WEN" userId="e8b7d7d5-6f2c-4715-aacf-c1ae785c4126" providerId="ADAL" clId="{609EE3BF-0847-4523-BA3C-4295DB3523EB}" dt="2021-10-30T14:14:10.362" v="1572" actId="729"/>
        <pc:sldMkLst>
          <pc:docMk/>
          <pc:sldMk cId="2244761531" sldId="288"/>
        </pc:sldMkLst>
      </pc:sldChg>
      <pc:sldChg chg="mod modShow">
        <pc:chgData name="TAN JUN WEN" userId="e8b7d7d5-6f2c-4715-aacf-c1ae785c4126" providerId="ADAL" clId="{609EE3BF-0847-4523-BA3C-4295DB3523EB}" dt="2021-10-30T14:14:10.362" v="1572" actId="729"/>
        <pc:sldMkLst>
          <pc:docMk/>
          <pc:sldMk cId="829362705" sldId="289"/>
        </pc:sldMkLst>
      </pc:sldChg>
      <pc:sldChg chg="mod modShow">
        <pc:chgData name="TAN JUN WEN" userId="e8b7d7d5-6f2c-4715-aacf-c1ae785c4126" providerId="ADAL" clId="{609EE3BF-0847-4523-BA3C-4295DB3523EB}" dt="2021-10-30T14:14:10.362" v="1572" actId="729"/>
        <pc:sldMkLst>
          <pc:docMk/>
          <pc:sldMk cId="3048236649" sldId="290"/>
        </pc:sldMkLst>
      </pc:sldChg>
      <pc:sldChg chg="delSp mod ord">
        <pc:chgData name="TAN JUN WEN" userId="e8b7d7d5-6f2c-4715-aacf-c1ae785c4126" providerId="ADAL" clId="{609EE3BF-0847-4523-BA3C-4295DB3523EB}" dt="2021-10-30T14:12:16.219" v="1459" actId="478"/>
        <pc:sldMkLst>
          <pc:docMk/>
          <pc:sldMk cId="2821816735" sldId="298"/>
        </pc:sldMkLst>
        <pc:spChg chg="del">
          <ac:chgData name="TAN JUN WEN" userId="e8b7d7d5-6f2c-4715-aacf-c1ae785c4126" providerId="ADAL" clId="{609EE3BF-0847-4523-BA3C-4295DB3523EB}" dt="2021-10-30T14:12:12.530" v="1458" actId="478"/>
          <ac:spMkLst>
            <pc:docMk/>
            <pc:sldMk cId="2821816735" sldId="298"/>
            <ac:spMk id="2" creationId="{86F27C7F-0ED2-4657-B2A4-AF40C8659E41}"/>
          </ac:spMkLst>
        </pc:spChg>
        <pc:spChg chg="del">
          <ac:chgData name="TAN JUN WEN" userId="e8b7d7d5-6f2c-4715-aacf-c1ae785c4126" providerId="ADAL" clId="{609EE3BF-0847-4523-BA3C-4295DB3523EB}" dt="2021-10-30T14:12:16.219" v="1459" actId="478"/>
          <ac:spMkLst>
            <pc:docMk/>
            <pc:sldMk cId="2821816735" sldId="298"/>
            <ac:spMk id="6" creationId="{232271CD-BE6E-4BDA-AE95-037EC2B14655}"/>
          </ac:spMkLst>
        </pc:spChg>
      </pc:sldChg>
      <pc:sldChg chg="mod modShow">
        <pc:chgData name="TAN JUN WEN" userId="e8b7d7d5-6f2c-4715-aacf-c1ae785c4126" providerId="ADAL" clId="{609EE3BF-0847-4523-BA3C-4295DB3523EB}" dt="2021-10-30T14:14:10.362" v="1572" actId="729"/>
        <pc:sldMkLst>
          <pc:docMk/>
          <pc:sldMk cId="3858485767" sldId="300"/>
        </pc:sldMkLst>
      </pc:sldChg>
      <pc:sldChg chg="mod modShow">
        <pc:chgData name="TAN JUN WEN" userId="e8b7d7d5-6f2c-4715-aacf-c1ae785c4126" providerId="ADAL" clId="{609EE3BF-0847-4523-BA3C-4295DB3523EB}" dt="2021-10-30T14:14:10.362" v="1572" actId="729"/>
        <pc:sldMkLst>
          <pc:docMk/>
          <pc:sldMk cId="831733384" sldId="301"/>
        </pc:sldMkLst>
      </pc:sldChg>
      <pc:sldChg chg="addSp delSp modSp mod ord">
        <pc:chgData name="TAN JUN WEN" userId="e8b7d7d5-6f2c-4715-aacf-c1ae785c4126" providerId="ADAL" clId="{609EE3BF-0847-4523-BA3C-4295DB3523EB}" dt="2021-10-30T13:54:29.324" v="726" actId="478"/>
        <pc:sldMkLst>
          <pc:docMk/>
          <pc:sldMk cId="323836270" sldId="302"/>
        </pc:sldMkLst>
        <pc:spChg chg="add mod">
          <ac:chgData name="TAN JUN WEN" userId="e8b7d7d5-6f2c-4715-aacf-c1ae785c4126" providerId="ADAL" clId="{609EE3BF-0847-4523-BA3C-4295DB3523EB}" dt="2021-10-30T13:48:30.981" v="485" actId="478"/>
          <ac:spMkLst>
            <pc:docMk/>
            <pc:sldMk cId="323836270" sldId="302"/>
            <ac:spMk id="4" creationId="{1C4F3015-AD48-418F-B84E-9C581E0A16AD}"/>
          </ac:spMkLst>
        </pc:spChg>
        <pc:spChg chg="add del mod">
          <ac:chgData name="TAN JUN WEN" userId="e8b7d7d5-6f2c-4715-aacf-c1ae785c4126" providerId="ADAL" clId="{609EE3BF-0847-4523-BA3C-4295DB3523EB}" dt="2021-10-30T13:54:26.101" v="725" actId="478"/>
          <ac:spMkLst>
            <pc:docMk/>
            <pc:sldMk cId="323836270" sldId="302"/>
            <ac:spMk id="6" creationId="{1FBBDFFB-E4E7-4DA0-9394-0026C657DEFD}"/>
          </ac:spMkLst>
        </pc:spChg>
        <pc:spChg chg="mod">
          <ac:chgData name="TAN JUN WEN" userId="e8b7d7d5-6f2c-4715-aacf-c1ae785c4126" providerId="ADAL" clId="{609EE3BF-0847-4523-BA3C-4295DB3523EB}" dt="2021-10-30T13:46:56.578" v="300" actId="20577"/>
          <ac:spMkLst>
            <pc:docMk/>
            <pc:sldMk cId="323836270" sldId="302"/>
            <ac:spMk id="16" creationId="{DEF3428C-82C8-426A-8AA5-06D41239356C}"/>
          </ac:spMkLst>
        </pc:spChg>
        <pc:spChg chg="mod">
          <ac:chgData name="TAN JUN WEN" userId="e8b7d7d5-6f2c-4715-aacf-c1ae785c4126" providerId="ADAL" clId="{609EE3BF-0847-4523-BA3C-4295DB3523EB}" dt="2021-10-30T13:47:25.007" v="413" actId="20577"/>
          <ac:spMkLst>
            <pc:docMk/>
            <pc:sldMk cId="323836270" sldId="302"/>
            <ac:spMk id="17" creationId="{8B178A14-FF95-463C-89E7-D71BB431EA6A}"/>
          </ac:spMkLst>
        </pc:spChg>
        <pc:spChg chg="mod">
          <ac:chgData name="TAN JUN WEN" userId="e8b7d7d5-6f2c-4715-aacf-c1ae785c4126" providerId="ADAL" clId="{609EE3BF-0847-4523-BA3C-4295DB3523EB}" dt="2021-10-30T13:44:19.202" v="38" actId="20577"/>
          <ac:spMkLst>
            <pc:docMk/>
            <pc:sldMk cId="323836270" sldId="302"/>
            <ac:spMk id="41" creationId="{96363A03-E425-4DF0-A245-F0EEE2D0431D}"/>
          </ac:spMkLst>
        </pc:spChg>
        <pc:spChg chg="mod">
          <ac:chgData name="TAN JUN WEN" userId="e8b7d7d5-6f2c-4715-aacf-c1ae785c4126" providerId="ADAL" clId="{609EE3BF-0847-4523-BA3C-4295DB3523EB}" dt="2021-10-30T13:45:51.342" v="171" actId="20577"/>
          <ac:spMkLst>
            <pc:docMk/>
            <pc:sldMk cId="323836270" sldId="302"/>
            <ac:spMk id="44" creationId="{980B2038-1B53-491E-BC2F-148E99EFDBB8}"/>
          </ac:spMkLst>
        </pc:spChg>
        <pc:spChg chg="mod">
          <ac:chgData name="TAN JUN WEN" userId="e8b7d7d5-6f2c-4715-aacf-c1ae785c4126" providerId="ADAL" clId="{609EE3BF-0847-4523-BA3C-4295DB3523EB}" dt="2021-10-30T13:46:01.930" v="181" actId="20577"/>
          <ac:spMkLst>
            <pc:docMk/>
            <pc:sldMk cId="323836270" sldId="302"/>
            <ac:spMk id="45" creationId="{F970A788-9414-4536-9C00-F0C8714580AB}"/>
          </ac:spMkLst>
        </pc:spChg>
        <pc:spChg chg="mod">
          <ac:chgData name="TAN JUN WEN" userId="e8b7d7d5-6f2c-4715-aacf-c1ae785c4126" providerId="ADAL" clId="{609EE3BF-0847-4523-BA3C-4295DB3523EB}" dt="2021-10-30T13:46:28.248" v="270" actId="20577"/>
          <ac:spMkLst>
            <pc:docMk/>
            <pc:sldMk cId="323836270" sldId="302"/>
            <ac:spMk id="46" creationId="{F845A907-CC82-47DD-86EC-58C44C2EA61D}"/>
          </ac:spMkLst>
        </pc:spChg>
        <pc:spChg chg="mod">
          <ac:chgData name="TAN JUN WEN" userId="e8b7d7d5-6f2c-4715-aacf-c1ae785c4126" providerId="ADAL" clId="{609EE3BF-0847-4523-BA3C-4295DB3523EB}" dt="2021-10-30T13:48:05.542" v="424" actId="20577"/>
          <ac:spMkLst>
            <pc:docMk/>
            <pc:sldMk cId="323836270" sldId="302"/>
            <ac:spMk id="47" creationId="{5B76A604-CBAD-4494-A846-E4C833A6092C}"/>
          </ac:spMkLst>
        </pc:spChg>
        <pc:spChg chg="mod">
          <ac:chgData name="TAN JUN WEN" userId="e8b7d7d5-6f2c-4715-aacf-c1ae785c4126" providerId="ADAL" clId="{609EE3BF-0847-4523-BA3C-4295DB3523EB}" dt="2021-10-30T13:48:26.748" v="484" actId="33524"/>
          <ac:spMkLst>
            <pc:docMk/>
            <pc:sldMk cId="323836270" sldId="302"/>
            <ac:spMk id="48" creationId="{BF07FAC4-029F-4076-B784-683A1CCA6865}"/>
          </ac:spMkLst>
        </pc:spChg>
        <pc:spChg chg="del">
          <ac:chgData name="TAN JUN WEN" userId="e8b7d7d5-6f2c-4715-aacf-c1ae785c4126" providerId="ADAL" clId="{609EE3BF-0847-4523-BA3C-4295DB3523EB}" dt="2021-10-30T13:48:30.981" v="485" actId="478"/>
          <ac:spMkLst>
            <pc:docMk/>
            <pc:sldMk cId="323836270" sldId="302"/>
            <ac:spMk id="49" creationId="{BEEA5224-6F24-4134-84A4-4BB922BE15DE}"/>
          </ac:spMkLst>
        </pc:spChg>
        <pc:spChg chg="mod">
          <ac:chgData name="TAN JUN WEN" userId="e8b7d7d5-6f2c-4715-aacf-c1ae785c4126" providerId="ADAL" clId="{609EE3BF-0847-4523-BA3C-4295DB3523EB}" dt="2021-10-30T13:48:33.596" v="486" actId="20577"/>
          <ac:spMkLst>
            <pc:docMk/>
            <pc:sldMk cId="323836270" sldId="302"/>
            <ac:spMk id="50" creationId="{6DC9F3A7-D8E7-4ABC-8153-8AFB777CAC78}"/>
          </ac:spMkLst>
        </pc:spChg>
        <pc:spChg chg="del">
          <ac:chgData name="TAN JUN WEN" userId="e8b7d7d5-6f2c-4715-aacf-c1ae785c4126" providerId="ADAL" clId="{609EE3BF-0847-4523-BA3C-4295DB3523EB}" dt="2021-10-30T13:54:22.738" v="723" actId="478"/>
          <ac:spMkLst>
            <pc:docMk/>
            <pc:sldMk cId="323836270" sldId="302"/>
            <ac:spMk id="149" creationId="{9598B89F-8751-4A36-9936-166C165858EF}"/>
          </ac:spMkLst>
        </pc:spChg>
        <pc:spChg chg="del">
          <ac:chgData name="TAN JUN WEN" userId="e8b7d7d5-6f2c-4715-aacf-c1ae785c4126" providerId="ADAL" clId="{609EE3BF-0847-4523-BA3C-4295DB3523EB}" dt="2021-10-30T13:54:29.324" v="726" actId="478"/>
          <ac:spMkLst>
            <pc:docMk/>
            <pc:sldMk cId="323836270" sldId="302"/>
            <ac:spMk id="150" creationId="{BF3830E9-8071-46F4-9061-47A9D52729BA}"/>
          </ac:spMkLst>
        </pc:spChg>
        <pc:picChg chg="add del">
          <ac:chgData name="TAN JUN WEN" userId="e8b7d7d5-6f2c-4715-aacf-c1ae785c4126" providerId="ADAL" clId="{609EE3BF-0847-4523-BA3C-4295DB3523EB}" dt="2021-10-30T13:54:26.101" v="725" actId="478"/>
          <ac:picMkLst>
            <pc:docMk/>
            <pc:sldMk cId="323836270" sldId="302"/>
            <ac:picMk id="10" creationId="{B1240E7A-9EE3-4AD7-AC70-53A1C0C7D524}"/>
          </ac:picMkLst>
        </pc:picChg>
      </pc:sldChg>
      <pc:sldChg chg="delSp modSp mod ord">
        <pc:chgData name="TAN JUN WEN" userId="e8b7d7d5-6f2c-4715-aacf-c1ae785c4126" providerId="ADAL" clId="{609EE3BF-0847-4523-BA3C-4295DB3523EB}" dt="2021-10-30T14:12:04.577" v="1457" actId="478"/>
        <pc:sldMkLst>
          <pc:docMk/>
          <pc:sldMk cId="1196191522" sldId="303"/>
        </pc:sldMkLst>
        <pc:spChg chg="mod">
          <ac:chgData name="TAN JUN WEN" userId="e8b7d7d5-6f2c-4715-aacf-c1ae785c4126" providerId="ADAL" clId="{609EE3BF-0847-4523-BA3C-4295DB3523EB}" dt="2021-10-30T14:02:32.890" v="1006" actId="20577"/>
          <ac:spMkLst>
            <pc:docMk/>
            <pc:sldMk cId="1196191522" sldId="303"/>
            <ac:spMk id="3" creationId="{D4A2EB3F-4D60-451F-8F45-7D6654D2FCD9}"/>
          </ac:spMkLst>
        </pc:spChg>
        <pc:spChg chg="mod">
          <ac:chgData name="TAN JUN WEN" userId="e8b7d7d5-6f2c-4715-aacf-c1ae785c4126" providerId="ADAL" clId="{609EE3BF-0847-4523-BA3C-4295DB3523EB}" dt="2021-10-30T14:10:21.831" v="1186" actId="20577"/>
          <ac:spMkLst>
            <pc:docMk/>
            <pc:sldMk cId="1196191522" sldId="303"/>
            <ac:spMk id="21" creationId="{43DDEB93-8628-4CD2-969D-1108E86844B5}"/>
          </ac:spMkLst>
        </pc:spChg>
        <pc:spChg chg="mod">
          <ac:chgData name="TAN JUN WEN" userId="e8b7d7d5-6f2c-4715-aacf-c1ae785c4126" providerId="ADAL" clId="{609EE3BF-0847-4523-BA3C-4295DB3523EB}" dt="2021-10-30T14:03:09.889" v="1037" actId="20577"/>
          <ac:spMkLst>
            <pc:docMk/>
            <pc:sldMk cId="1196191522" sldId="303"/>
            <ac:spMk id="22" creationId="{1148019F-B471-48D3-A6AA-3F0B467240B5}"/>
          </ac:spMkLst>
        </pc:spChg>
        <pc:spChg chg="mod">
          <ac:chgData name="TAN JUN WEN" userId="e8b7d7d5-6f2c-4715-aacf-c1ae785c4126" providerId="ADAL" clId="{609EE3BF-0847-4523-BA3C-4295DB3523EB}" dt="2021-10-30T14:10:40.393" v="1236" actId="20577"/>
          <ac:spMkLst>
            <pc:docMk/>
            <pc:sldMk cId="1196191522" sldId="303"/>
            <ac:spMk id="23" creationId="{1B300A6A-6AD6-4D6C-85C5-FDF36EF1D3CF}"/>
          </ac:spMkLst>
        </pc:spChg>
        <pc:spChg chg="mod">
          <ac:chgData name="TAN JUN WEN" userId="e8b7d7d5-6f2c-4715-aacf-c1ae785c4126" providerId="ADAL" clId="{609EE3BF-0847-4523-BA3C-4295DB3523EB}" dt="2021-10-30T14:03:21.174" v="1063" actId="20577"/>
          <ac:spMkLst>
            <pc:docMk/>
            <pc:sldMk cId="1196191522" sldId="303"/>
            <ac:spMk id="24" creationId="{C03AC016-5A46-4B6E-943F-B9F46486290F}"/>
          </ac:spMkLst>
        </pc:spChg>
        <pc:spChg chg="mod">
          <ac:chgData name="TAN JUN WEN" userId="e8b7d7d5-6f2c-4715-aacf-c1ae785c4126" providerId="ADAL" clId="{609EE3BF-0847-4523-BA3C-4295DB3523EB}" dt="2021-10-30T14:11:31.326" v="1375" actId="20577"/>
          <ac:spMkLst>
            <pc:docMk/>
            <pc:sldMk cId="1196191522" sldId="303"/>
            <ac:spMk id="25" creationId="{10A43BEE-B04F-469B-9957-9AF5947E5A19}"/>
          </ac:spMkLst>
        </pc:spChg>
        <pc:spChg chg="mod">
          <ac:chgData name="TAN JUN WEN" userId="e8b7d7d5-6f2c-4715-aacf-c1ae785c4126" providerId="ADAL" clId="{609EE3BF-0847-4523-BA3C-4295DB3523EB}" dt="2021-10-30T14:03:48.223" v="1104" actId="20577"/>
          <ac:spMkLst>
            <pc:docMk/>
            <pc:sldMk cId="1196191522" sldId="303"/>
            <ac:spMk id="26" creationId="{2631719C-FC8F-4C94-8D70-74C636AC876C}"/>
          </ac:spMkLst>
        </pc:spChg>
        <pc:spChg chg="mod">
          <ac:chgData name="TAN JUN WEN" userId="e8b7d7d5-6f2c-4715-aacf-c1ae785c4126" providerId="ADAL" clId="{609EE3BF-0847-4523-BA3C-4295DB3523EB}" dt="2021-10-30T14:11:59.126" v="1456" actId="20577"/>
          <ac:spMkLst>
            <pc:docMk/>
            <pc:sldMk cId="1196191522" sldId="303"/>
            <ac:spMk id="27" creationId="{58552BB2-2387-4A2C-8668-B6633FE46EE4}"/>
          </ac:spMkLst>
        </pc:spChg>
        <pc:spChg chg="del">
          <ac:chgData name="TAN JUN WEN" userId="e8b7d7d5-6f2c-4715-aacf-c1ae785c4126" providerId="ADAL" clId="{609EE3BF-0847-4523-BA3C-4295DB3523EB}" dt="2021-10-30T13:54:14.648" v="720" actId="478"/>
          <ac:spMkLst>
            <pc:docMk/>
            <pc:sldMk cId="1196191522" sldId="303"/>
            <ac:spMk id="50" creationId="{9726F8A6-61E7-497C-B12F-6E9E2C0564C8}"/>
          </ac:spMkLst>
        </pc:spChg>
        <pc:spChg chg="del">
          <ac:chgData name="TAN JUN WEN" userId="e8b7d7d5-6f2c-4715-aacf-c1ae785c4126" providerId="ADAL" clId="{609EE3BF-0847-4523-BA3C-4295DB3523EB}" dt="2021-10-30T14:12:04.577" v="1457" actId="478"/>
          <ac:spMkLst>
            <pc:docMk/>
            <pc:sldMk cId="1196191522" sldId="303"/>
            <ac:spMk id="51" creationId="{9EF76BD2-EB69-4D45-9701-8A82B812A6E0}"/>
          </ac:spMkLst>
        </pc:spChg>
      </pc:sldChg>
      <pc:sldChg chg="addSp delSp modSp mod ord">
        <pc:chgData name="TAN JUN WEN" userId="e8b7d7d5-6f2c-4715-aacf-c1ae785c4126" providerId="ADAL" clId="{609EE3BF-0847-4523-BA3C-4295DB3523EB}" dt="2021-10-30T14:01:49.038" v="983" actId="5793"/>
        <pc:sldMkLst>
          <pc:docMk/>
          <pc:sldMk cId="3507718482" sldId="304"/>
        </pc:sldMkLst>
        <pc:spChg chg="mod">
          <ac:chgData name="TAN JUN WEN" userId="e8b7d7d5-6f2c-4715-aacf-c1ae785c4126" providerId="ADAL" clId="{609EE3BF-0847-4523-BA3C-4295DB3523EB}" dt="2021-10-30T13:59:18.955" v="774" actId="20577"/>
          <ac:spMkLst>
            <pc:docMk/>
            <pc:sldMk cId="3507718482" sldId="304"/>
            <ac:spMk id="4" creationId="{8421587F-8DFD-4A31-9931-8A346A92D87A}"/>
          </ac:spMkLst>
        </pc:spChg>
        <pc:spChg chg="add mod">
          <ac:chgData name="TAN JUN WEN" userId="e8b7d7d5-6f2c-4715-aacf-c1ae785c4126" providerId="ADAL" clId="{609EE3BF-0847-4523-BA3C-4295DB3523EB}" dt="2021-10-30T13:59:39.553" v="780" actId="478"/>
          <ac:spMkLst>
            <pc:docMk/>
            <pc:sldMk cId="3507718482" sldId="304"/>
            <ac:spMk id="5" creationId="{ABE59B75-CB5B-4B62-AEC8-52451C567638}"/>
          </ac:spMkLst>
        </pc:spChg>
        <pc:spChg chg="mod">
          <ac:chgData name="TAN JUN WEN" userId="e8b7d7d5-6f2c-4715-aacf-c1ae785c4126" providerId="ADAL" clId="{609EE3BF-0847-4523-BA3C-4295DB3523EB}" dt="2021-10-30T14:00:32.474" v="849" actId="20577"/>
          <ac:spMkLst>
            <pc:docMk/>
            <pc:sldMk cId="3507718482" sldId="304"/>
            <ac:spMk id="12" creationId="{511B0752-C624-457B-B12B-B88C90BBA8D7}"/>
          </ac:spMkLst>
        </pc:spChg>
        <pc:spChg chg="mod">
          <ac:chgData name="TAN JUN WEN" userId="e8b7d7d5-6f2c-4715-aacf-c1ae785c4126" providerId="ADAL" clId="{609EE3BF-0847-4523-BA3C-4295DB3523EB}" dt="2021-10-30T14:01:36.071" v="972" actId="20577"/>
          <ac:spMkLst>
            <pc:docMk/>
            <pc:sldMk cId="3507718482" sldId="304"/>
            <ac:spMk id="25" creationId="{6E0EDB3B-C0A8-4C28-A8CE-248E9B2BF5F1}"/>
          </ac:spMkLst>
        </pc:spChg>
        <pc:spChg chg="mod">
          <ac:chgData name="TAN JUN WEN" userId="e8b7d7d5-6f2c-4715-aacf-c1ae785c4126" providerId="ADAL" clId="{609EE3BF-0847-4523-BA3C-4295DB3523EB}" dt="2021-10-30T14:01:27.753" v="962" actId="20577"/>
          <ac:spMkLst>
            <pc:docMk/>
            <pc:sldMk cId="3507718482" sldId="304"/>
            <ac:spMk id="26" creationId="{6446DD38-A9AC-47C3-9018-7367CED92B9D}"/>
          </ac:spMkLst>
        </pc:spChg>
        <pc:spChg chg="mod">
          <ac:chgData name="TAN JUN WEN" userId="e8b7d7d5-6f2c-4715-aacf-c1ae785c4126" providerId="ADAL" clId="{609EE3BF-0847-4523-BA3C-4295DB3523EB}" dt="2021-10-30T14:01:49.038" v="983" actId="5793"/>
          <ac:spMkLst>
            <pc:docMk/>
            <pc:sldMk cId="3507718482" sldId="304"/>
            <ac:spMk id="27" creationId="{0856D9EA-5EA0-4EBE-B2BD-E08F18E8DB9D}"/>
          </ac:spMkLst>
        </pc:spChg>
        <pc:spChg chg="mod">
          <ac:chgData name="TAN JUN WEN" userId="e8b7d7d5-6f2c-4715-aacf-c1ae785c4126" providerId="ADAL" clId="{609EE3BF-0847-4523-BA3C-4295DB3523EB}" dt="2021-10-30T14:00:51.913" v="905" actId="20577"/>
          <ac:spMkLst>
            <pc:docMk/>
            <pc:sldMk cId="3507718482" sldId="304"/>
            <ac:spMk id="28" creationId="{25D79B6A-A890-45AF-A99D-5F70F6C80238}"/>
          </ac:spMkLst>
        </pc:spChg>
        <pc:spChg chg="del">
          <ac:chgData name="TAN JUN WEN" userId="e8b7d7d5-6f2c-4715-aacf-c1ae785c4126" providerId="ADAL" clId="{609EE3BF-0847-4523-BA3C-4295DB3523EB}" dt="2021-10-30T13:59:39.553" v="780" actId="478"/>
          <ac:spMkLst>
            <pc:docMk/>
            <pc:sldMk cId="3507718482" sldId="304"/>
            <ac:spMk id="29" creationId="{D8477383-390C-41CA-A296-5FBDFAD23100}"/>
          </ac:spMkLst>
        </pc:spChg>
        <pc:spChg chg="mod">
          <ac:chgData name="TAN JUN WEN" userId="e8b7d7d5-6f2c-4715-aacf-c1ae785c4126" providerId="ADAL" clId="{609EE3BF-0847-4523-BA3C-4295DB3523EB}" dt="2021-10-30T13:59:41.793" v="781" actId="20577"/>
          <ac:spMkLst>
            <pc:docMk/>
            <pc:sldMk cId="3507718482" sldId="304"/>
            <ac:spMk id="30" creationId="{C0B07462-809B-4573-9E92-EDEE7B899091}"/>
          </ac:spMkLst>
        </pc:spChg>
        <pc:spChg chg="del mod">
          <ac:chgData name="TAN JUN WEN" userId="e8b7d7d5-6f2c-4715-aacf-c1ae785c4126" providerId="ADAL" clId="{609EE3BF-0847-4523-BA3C-4295DB3523EB}" dt="2021-10-30T13:54:07.960" v="718" actId="478"/>
          <ac:spMkLst>
            <pc:docMk/>
            <pc:sldMk cId="3507718482" sldId="304"/>
            <ac:spMk id="43" creationId="{0069E16B-D01D-4956-97FF-736360826B45}"/>
          </ac:spMkLst>
        </pc:spChg>
        <pc:spChg chg="del">
          <ac:chgData name="TAN JUN WEN" userId="e8b7d7d5-6f2c-4715-aacf-c1ae785c4126" providerId="ADAL" clId="{609EE3BF-0847-4523-BA3C-4295DB3523EB}" dt="2021-10-30T13:54:10.542" v="719" actId="478"/>
          <ac:spMkLst>
            <pc:docMk/>
            <pc:sldMk cId="3507718482" sldId="304"/>
            <ac:spMk id="44" creationId="{33065600-E909-4725-88CF-C309407E3E51}"/>
          </ac:spMkLst>
        </pc:spChg>
      </pc:sldChg>
      <pc:sldChg chg="mod modShow">
        <pc:chgData name="TAN JUN WEN" userId="e8b7d7d5-6f2c-4715-aacf-c1ae785c4126" providerId="ADAL" clId="{609EE3BF-0847-4523-BA3C-4295DB3523EB}" dt="2021-10-30T14:14:10.362" v="1572" actId="729"/>
        <pc:sldMkLst>
          <pc:docMk/>
          <pc:sldMk cId="199679355" sldId="305"/>
        </pc:sldMkLst>
      </pc:sldChg>
      <pc:sldChg chg="modSp mod ord">
        <pc:chgData name="TAN JUN WEN" userId="e8b7d7d5-6f2c-4715-aacf-c1ae785c4126" providerId="ADAL" clId="{609EE3BF-0847-4523-BA3C-4295DB3523EB}" dt="2021-10-30T13:59:07.017" v="758" actId="20577"/>
        <pc:sldMkLst>
          <pc:docMk/>
          <pc:sldMk cId="3460694604" sldId="306"/>
        </pc:sldMkLst>
        <pc:spChg chg="mod">
          <ac:chgData name="TAN JUN WEN" userId="e8b7d7d5-6f2c-4715-aacf-c1ae785c4126" providerId="ADAL" clId="{609EE3BF-0847-4523-BA3C-4295DB3523EB}" dt="2021-10-30T13:59:07.017" v="758" actId="20577"/>
          <ac:spMkLst>
            <pc:docMk/>
            <pc:sldMk cId="3460694604" sldId="306"/>
            <ac:spMk id="2" creationId="{A29DE7F2-E890-4744-88DD-A75F5E300513}"/>
          </ac:spMkLst>
        </pc:spChg>
      </pc:sldChg>
      <pc:sldChg chg="mod modShow">
        <pc:chgData name="TAN JUN WEN" userId="e8b7d7d5-6f2c-4715-aacf-c1ae785c4126" providerId="ADAL" clId="{609EE3BF-0847-4523-BA3C-4295DB3523EB}" dt="2021-10-30T14:14:10.362" v="1572" actId="729"/>
        <pc:sldMkLst>
          <pc:docMk/>
          <pc:sldMk cId="827597671" sldId="307"/>
        </pc:sldMkLst>
      </pc:sldChg>
      <pc:sldChg chg="delSp mod ord">
        <pc:chgData name="TAN JUN WEN" userId="e8b7d7d5-6f2c-4715-aacf-c1ae785c4126" providerId="ADAL" clId="{609EE3BF-0847-4523-BA3C-4295DB3523EB}" dt="2021-10-30T14:12:21.109" v="1461" actId="478"/>
        <pc:sldMkLst>
          <pc:docMk/>
          <pc:sldMk cId="1689019211" sldId="309"/>
        </pc:sldMkLst>
        <pc:spChg chg="del">
          <ac:chgData name="TAN JUN WEN" userId="e8b7d7d5-6f2c-4715-aacf-c1ae785c4126" providerId="ADAL" clId="{609EE3BF-0847-4523-BA3C-4295DB3523EB}" dt="2021-10-30T14:12:18.664" v="1460" actId="478"/>
          <ac:spMkLst>
            <pc:docMk/>
            <pc:sldMk cId="1689019211" sldId="309"/>
            <ac:spMk id="2" creationId="{7BAFA976-C9B1-4553-9357-32CAEBA1BA36}"/>
          </ac:spMkLst>
        </pc:spChg>
        <pc:spChg chg="del">
          <ac:chgData name="TAN JUN WEN" userId="e8b7d7d5-6f2c-4715-aacf-c1ae785c4126" providerId="ADAL" clId="{609EE3BF-0847-4523-BA3C-4295DB3523EB}" dt="2021-10-30T14:12:21.109" v="1461" actId="478"/>
          <ac:spMkLst>
            <pc:docMk/>
            <pc:sldMk cId="1689019211" sldId="309"/>
            <ac:spMk id="6" creationId="{232271CD-BE6E-4BDA-AE95-037EC2B14655}"/>
          </ac:spMkLst>
        </pc:spChg>
      </pc:sldChg>
      <pc:sldChg chg="mod modShow">
        <pc:chgData name="TAN JUN WEN" userId="e8b7d7d5-6f2c-4715-aacf-c1ae785c4126" providerId="ADAL" clId="{609EE3BF-0847-4523-BA3C-4295DB3523EB}" dt="2021-10-30T14:14:10.362" v="1572" actId="729"/>
        <pc:sldMkLst>
          <pc:docMk/>
          <pc:sldMk cId="1839708034" sldId="310"/>
        </pc:sldMkLst>
      </pc:sldChg>
      <pc:sldChg chg="delSp modSp mod ord">
        <pc:chgData name="TAN JUN WEN" userId="e8b7d7d5-6f2c-4715-aacf-c1ae785c4126" providerId="ADAL" clId="{609EE3BF-0847-4523-BA3C-4295DB3523EB}" dt="2021-10-30T14:13:36.741" v="1571" actId="6549"/>
        <pc:sldMkLst>
          <pc:docMk/>
          <pc:sldMk cId="2756819046" sldId="311"/>
        </pc:sldMkLst>
        <pc:spChg chg="mod">
          <ac:chgData name="TAN JUN WEN" userId="e8b7d7d5-6f2c-4715-aacf-c1ae785c4126" providerId="ADAL" clId="{609EE3BF-0847-4523-BA3C-4295DB3523EB}" dt="2021-10-30T14:13:36.741" v="1571" actId="6549"/>
          <ac:spMkLst>
            <pc:docMk/>
            <pc:sldMk cId="2756819046" sldId="311"/>
            <ac:spMk id="23" creationId="{80E486CF-8877-4DB4-98D3-2CD9F1CB339E}"/>
          </ac:spMkLst>
        </pc:spChg>
        <pc:spChg chg="del">
          <ac:chgData name="TAN JUN WEN" userId="e8b7d7d5-6f2c-4715-aacf-c1ae785c4126" providerId="ADAL" clId="{609EE3BF-0847-4523-BA3C-4295DB3523EB}" dt="2021-10-30T14:13:02.960" v="1467" actId="478"/>
          <ac:spMkLst>
            <pc:docMk/>
            <pc:sldMk cId="2756819046" sldId="311"/>
            <ac:spMk id="50" creationId="{108C1532-C197-478C-AFA8-3EACE6CE5EC3}"/>
          </ac:spMkLst>
        </pc:spChg>
        <pc:spChg chg="del">
          <ac:chgData name="TAN JUN WEN" userId="e8b7d7d5-6f2c-4715-aacf-c1ae785c4126" providerId="ADAL" clId="{609EE3BF-0847-4523-BA3C-4295DB3523EB}" dt="2021-10-30T14:12:59.031" v="1466" actId="478"/>
          <ac:spMkLst>
            <pc:docMk/>
            <pc:sldMk cId="2756819046" sldId="311"/>
            <ac:spMk id="51" creationId="{07E67588-DFE4-40B6-B7B2-7329C1D7CC3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2C_E5FBD207.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20_85CC57BB.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20_85CC57BB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20_85CC57BB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20_85CC57BB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439A-4B64-8190-AED9A77092CE}"/>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439A-4B64-8190-AED9A77092CE}"/>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439A-4B64-8190-AED9A77092CE}"/>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439A-4B64-8190-AED9A77092C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39A-4B64-8190-AED9A77092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E69B-4764-A905-B46FA258CC8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5-E69B-4764-A905-B46FA258CC8A}"/>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2-E69B-4764-A905-B46FA258CC8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E69B-4764-A905-B46FA258CC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69B-4764-A905-B46FA258CC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F878-47F7-914D-F3CEAF5E3135}"/>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F878-47F7-914D-F3CEAF5E3135}"/>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F878-47F7-914D-F3CEAF5E3135}"/>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F878-47F7-914D-F3CEAF5E313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F878-47F7-914D-F3CEAF5E313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2-856E-4C44-82E1-56CFB71667FE}"/>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5-856E-4C44-82E1-56CFB71667FE}"/>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856E-4C44-82E1-56CFB71667FE}"/>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856E-4C44-82E1-56CFB71667F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856E-4C44-82E1-56CFB71667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10/31/2021</a:t>
            </a:fld>
            <a:endParaRPr lang="en-US"/>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10/31/2021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303549-A82F-409E-AD53-534267A0E10B}" type="slidenum">
              <a:rPr lang="en-US" smtClean="0"/>
              <a:t>12</a:t>
            </a:fld>
            <a:endParaRPr lang="en-US"/>
          </a:p>
        </p:txBody>
      </p:sp>
    </p:spTree>
    <p:extLst>
      <p:ext uri="{BB962C8B-B14F-4D97-AF65-F5344CB8AC3E}">
        <p14:creationId xmlns:p14="http://schemas.microsoft.com/office/powerpoint/2010/main" val="371708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303549-A82F-409E-AD53-534267A0E10B}" type="slidenum">
              <a:rPr lang="en-US" smtClean="0"/>
              <a:t>14</a:t>
            </a:fld>
            <a:endParaRPr lang="en-US"/>
          </a:p>
        </p:txBody>
      </p:sp>
    </p:spTree>
    <p:extLst>
      <p:ext uri="{BB962C8B-B14F-4D97-AF65-F5344CB8AC3E}">
        <p14:creationId xmlns:p14="http://schemas.microsoft.com/office/powerpoint/2010/main" val="3579154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303549-A82F-409E-AD53-534267A0E10B}" type="slidenum">
              <a:rPr lang="en-US" smtClean="0"/>
              <a:t>15</a:t>
            </a:fld>
            <a:endParaRPr lang="en-US"/>
          </a:p>
        </p:txBody>
      </p:sp>
    </p:spTree>
    <p:extLst>
      <p:ext uri="{BB962C8B-B14F-4D97-AF65-F5344CB8AC3E}">
        <p14:creationId xmlns:p14="http://schemas.microsoft.com/office/powerpoint/2010/main" val="414393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303549-A82F-409E-AD53-534267A0E10B}" type="slidenum">
              <a:rPr lang="en-US" smtClean="0"/>
              <a:t>16</a:t>
            </a:fld>
            <a:endParaRPr lang="en-US"/>
          </a:p>
        </p:txBody>
      </p:sp>
    </p:spTree>
    <p:extLst>
      <p:ext uri="{BB962C8B-B14F-4D97-AF65-F5344CB8AC3E}">
        <p14:creationId xmlns:p14="http://schemas.microsoft.com/office/powerpoint/2010/main" val="1119380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303549-A82F-409E-AD53-534267A0E10B}" type="slidenum">
              <a:rPr lang="en-US" smtClean="0"/>
              <a:t>21</a:t>
            </a:fld>
            <a:endParaRPr lang="en-US"/>
          </a:p>
        </p:txBody>
      </p:sp>
    </p:spTree>
    <p:extLst>
      <p:ext uri="{BB962C8B-B14F-4D97-AF65-F5344CB8AC3E}">
        <p14:creationId xmlns:p14="http://schemas.microsoft.com/office/powerpoint/2010/main" val="334534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a:t>3</a:t>
            </a:r>
            <a:endParaRPr lang="en-ZA"/>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a:t>Bullet 2</a:t>
            </a:r>
            <a:endParaRPr lang="en-ZA"/>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a:t>Bullet 3</a:t>
            </a:r>
            <a:endParaRPr lang="en-ZA"/>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a:t>Bullet 4</a:t>
            </a:r>
            <a:endParaRPr lang="en-ZA"/>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a:t>Bullet Description</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a:t>Bullet Description</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a:t>Bullet Description</a:t>
            </a:r>
            <a:endParaRPr lang="en-ZA"/>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a:t>Year</a:t>
            </a:r>
            <a:endParaRPr lang="en-ZA"/>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a:t>Year</a:t>
            </a:r>
            <a:endParaRPr lang="en-ZA"/>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a:t>Item Title</a:t>
            </a:r>
            <a:endParaRPr lang="en-ZA"/>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a:t>Bullet 2</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a:t>Bullet Description</a:t>
            </a:r>
            <a:endParaRPr lang="en-ZA"/>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a:t>Bullet 3</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a:t>Bullet 4</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a:t>Bullet Description</a:t>
            </a:r>
            <a:endParaRPr lang="en-ZA"/>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a:t>3</a:t>
            </a:r>
            <a:endParaRPr lang="en-ZA"/>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ridge and cables">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838200" y="4636008"/>
            <a:ext cx="9144000" cy="1107959"/>
          </a:xfrm>
        </p:spPr>
        <p:txBody>
          <a:bodyPr anchor="b"/>
          <a:lstStyle/>
          <a:p>
            <a:r>
              <a:rPr lang="en-US"/>
              <a:t>Agriculture</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841248" y="5742432"/>
            <a:ext cx="7953375" cy="457200"/>
          </a:xfrm>
        </p:spPr>
        <p:txBody>
          <a:bodyPr/>
          <a:lstStyle/>
          <a:p>
            <a:endParaRPr lang="en-US"/>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2578608"/>
            <a:ext cx="4297680" cy="914400"/>
          </a:xfrm>
        </p:spPr>
        <p:txBody>
          <a:bodyPr anchor="b" anchorCtr="0"/>
          <a:lstStyle/>
          <a:p>
            <a:r>
              <a:rPr lang="en-ZA"/>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9" y="3721608"/>
            <a:ext cx="4297680" cy="2286000"/>
          </a:xfrm>
        </p:spPr>
        <p:txBody>
          <a:bodyPr vert="horz" lIns="91440" tIns="45720" rIns="91440" bIns="45720" rtlCol="0" anchor="t">
            <a:normAutofit/>
          </a:bodyPr>
          <a:lstStyle/>
          <a:p>
            <a:r>
              <a:rPr lang="en-US"/>
              <a:t>At Contoso, we empower businesses to foster collaborative thinking to further drive workplace innovation. By closing the loop on investment management and using the latest technology, we help businesses grow and expand their portfolio funds.</a:t>
            </a:r>
          </a:p>
        </p:txBody>
      </p:sp>
      <p:sp>
        <p:nvSpPr>
          <p:cNvPr id="32" name="Date Placeholder 31">
            <a:extLst>
              <a:ext uri="{FF2B5EF4-FFF2-40B4-BE49-F238E27FC236}">
                <a16:creationId xmlns:a16="http://schemas.microsoft.com/office/drawing/2014/main" id="{749385CE-DFA8-4194-94B1-676D83777168}"/>
              </a:ext>
            </a:extLst>
          </p:cNvPr>
          <p:cNvSpPr>
            <a:spLocks noGrp="1"/>
          </p:cNvSpPr>
          <p:nvPr>
            <p:ph type="dt" sz="half" idx="10"/>
          </p:nvPr>
        </p:nvSpPr>
        <p:spPr>
          <a:xfrm>
            <a:off x="838200" y="6356350"/>
            <a:ext cx="2743200" cy="365125"/>
          </a:xfrm>
        </p:spPr>
        <p:txBody>
          <a:bodyPr/>
          <a:lstStyle/>
          <a:p>
            <a:r>
              <a:rPr lang="en-US"/>
              <a:t>7/14/20XX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10</a:t>
            </a:fld>
            <a:endParaRPr lang="en-ZA"/>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a:t>About</a:t>
            </a:r>
          </a:p>
        </p:txBody>
      </p:sp>
    </p:spTree>
    <p:extLst>
      <p:ext uri="{BB962C8B-B14F-4D97-AF65-F5344CB8AC3E}">
        <p14:creationId xmlns:p14="http://schemas.microsoft.com/office/powerpoint/2010/main" val="83173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descr="photo of a man in a meeting&#10;">
            <a:extLst>
              <a:ext uri="{FF2B5EF4-FFF2-40B4-BE49-F238E27FC236}">
                <a16:creationId xmlns:a16="http://schemas.microsoft.com/office/drawing/2014/main" id="{31EB3F7E-46D2-4030-923F-5B334198CAE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8" y="365760"/>
            <a:ext cx="6400800" cy="1325563"/>
          </a:xfrm>
        </p:spPr>
        <p:txBody>
          <a:bodyPr/>
          <a:lstStyle/>
          <a:p>
            <a:r>
              <a:rPr lang="en-US"/>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914401" y="2000292"/>
            <a:ext cx="3162299" cy="3409907"/>
          </a:xfrm>
        </p:spPr>
        <p:txBody>
          <a:bodyPr vert="horz" lIns="91440" tIns="45720" rIns="91440" bIns="45720" rtlCol="0" anchor="t">
            <a:normAutofit/>
          </a:bodyPr>
          <a:lstStyle/>
          <a:p>
            <a:r>
              <a:rPr lang="en-ZA"/>
              <a:t>Simple and efficient to use</a:t>
            </a:r>
          </a:p>
          <a:p>
            <a:endParaRPr lang="en-ZA"/>
          </a:p>
          <a:p>
            <a:r>
              <a:rPr lang="en-ZA" noProof="1"/>
              <a:t>Quick customer service assistance</a:t>
            </a:r>
          </a:p>
          <a:p>
            <a:endParaRPr lang="en-ZA" noProof="1"/>
          </a:p>
          <a:p>
            <a:r>
              <a:rPr lang="en-ZA" noProof="1"/>
              <a:t>Free 90-day investment help for new customers</a:t>
            </a:r>
          </a:p>
          <a:p>
            <a:endParaRPr lang="en-US"/>
          </a:p>
        </p:txBody>
      </p:sp>
      <p:sp>
        <p:nvSpPr>
          <p:cNvPr id="11" name="Date Placeholder 10">
            <a:extLst>
              <a:ext uri="{FF2B5EF4-FFF2-40B4-BE49-F238E27FC236}">
                <a16:creationId xmlns:a16="http://schemas.microsoft.com/office/drawing/2014/main" id="{B200F8C2-B2D6-4CB4-90DF-3754B687A484}"/>
              </a:ext>
            </a:extLst>
          </p:cNvPr>
          <p:cNvSpPr>
            <a:spLocks noGrp="1"/>
          </p:cNvSpPr>
          <p:nvPr>
            <p:ph type="dt" sz="half" idx="10"/>
          </p:nvPr>
        </p:nvSpPr>
        <p:spPr>
          <a:xfrm>
            <a:off x="838200" y="6356350"/>
            <a:ext cx="2743200" cy="365125"/>
          </a:xfrm>
        </p:spPr>
        <p:txBody>
          <a:bodyPr/>
          <a:lstStyle/>
          <a:p>
            <a:r>
              <a:rPr lang="en-US"/>
              <a:t>7/14/20XX</a:t>
            </a:r>
          </a:p>
        </p:txBody>
      </p:sp>
      <p:sp>
        <p:nvSpPr>
          <p:cNvPr id="12" name="Footer Placeholder 11">
            <a:extLst>
              <a:ext uri="{FF2B5EF4-FFF2-40B4-BE49-F238E27FC236}">
                <a16:creationId xmlns:a16="http://schemas.microsoft.com/office/drawing/2014/main" id="{9D83DE42-6E97-4DE6-8CAE-71A0C95E8974}"/>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a:p>
        </p:txBody>
      </p:sp>
      <p:sp>
        <p:nvSpPr>
          <p:cNvPr id="15" name="Text Placeholder 14">
            <a:extLst>
              <a:ext uri="{FF2B5EF4-FFF2-40B4-BE49-F238E27FC236}">
                <a16:creationId xmlns:a16="http://schemas.microsoft.com/office/drawing/2014/main" id="{3B5BCD2D-8C5B-4AA6-9D92-91CEEB731D00}"/>
              </a:ext>
            </a:extLst>
          </p:cNvPr>
          <p:cNvSpPr>
            <a:spLocks noGrp="1"/>
          </p:cNvSpPr>
          <p:nvPr>
            <p:ph type="body" sz="quarter" idx="14"/>
          </p:nvPr>
        </p:nvSpPr>
        <p:spPr/>
        <p:txBody>
          <a:bodyPr/>
          <a:lstStyle/>
          <a:p>
            <a:r>
              <a:rPr lang="en-US"/>
              <a:t>Benefits</a:t>
            </a:r>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79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Placeholder 14" descr="a close up image of coins">
            <a:extLst>
              <a:ext uri="{FF2B5EF4-FFF2-40B4-BE49-F238E27FC236}">
                <a16:creationId xmlns:a16="http://schemas.microsoft.com/office/drawing/2014/main" id="{B91E178C-484E-43C6-93B4-4DF1D164602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a:t>BUSINESS MODEL</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444752" y="2487165"/>
            <a:ext cx="2926080" cy="2714379"/>
          </a:xfrm>
        </p:spPr>
        <p:txBody>
          <a:bodyPr/>
          <a:lstStyle/>
          <a:p>
            <a:r>
              <a:rPr lang="en-ZA"/>
              <a:t>RESEARCH</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34"/>
          </p:nvPr>
        </p:nvSpPr>
        <p:spPr>
          <a:xfrm>
            <a:off x="1673352" y="3374136"/>
            <a:ext cx="2468880" cy="1371600"/>
          </a:xfrm>
        </p:spPr>
        <p:txBody>
          <a:bodyPr vert="horz" lIns="91440" tIns="45720" rIns="91440" bIns="45720" rtlCol="0" anchor="t">
            <a:noAutofit/>
          </a:bodyPr>
          <a:lstStyle/>
          <a:p>
            <a:r>
              <a:rPr lang="en-ZA" noProof="1"/>
              <a:t>We based our research on market trends and stock market historical  performance data</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4636008" y="2487165"/>
            <a:ext cx="2926080" cy="2715768"/>
          </a:xfrm>
        </p:spPr>
        <p:txBody>
          <a:bodyPr>
            <a:normAutofit/>
          </a:bodyPr>
          <a:lstStyle/>
          <a:p>
            <a:r>
              <a:rPr lang="en-ZA"/>
              <a:t>ABSTRACT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6"/>
          </p:nvPr>
        </p:nvSpPr>
        <p:spPr>
          <a:xfrm>
            <a:off x="4873775" y="3374136"/>
            <a:ext cx="2468880" cy="1371600"/>
          </a:xfrm>
        </p:spPr>
        <p:txBody>
          <a:bodyPr vert="horz" lIns="91440" tIns="45720" rIns="91440" bIns="45720" rtlCol="0" anchor="t">
            <a:noAutofit/>
          </a:bodyPr>
          <a:lstStyle/>
          <a:p>
            <a:r>
              <a:rPr lang="en-ZA" noProof="1"/>
              <a:t>We believe people need new investment tools to help businesses grow their funds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7790688" y="2487165"/>
            <a:ext cx="2926080" cy="2715768"/>
          </a:xfrm>
        </p:spPr>
        <p:txBody>
          <a:bodyPr>
            <a:normAutofit/>
          </a:bodyPr>
          <a:lstStyle/>
          <a:p>
            <a:r>
              <a:rPr lang="en-ZA"/>
              <a:t>DESIGN</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8"/>
          </p:nvPr>
        </p:nvSpPr>
        <p:spPr>
          <a:xfrm>
            <a:off x="8019288" y="3374136"/>
            <a:ext cx="2468880" cy="1371600"/>
          </a:xfrm>
        </p:spPr>
        <p:txBody>
          <a:bodyPr vert="horz" lIns="91440" tIns="45720" rIns="91440" bIns="45720" rtlCol="0" anchor="t">
            <a:normAutofit/>
          </a:bodyPr>
          <a:lstStyle/>
          <a:p>
            <a:r>
              <a:rPr lang="en-ZA" noProof="1"/>
              <a:t>Minimalist design and easy    to use </a:t>
            </a:r>
          </a:p>
        </p:txBody>
      </p:sp>
      <p:sp>
        <p:nvSpPr>
          <p:cNvPr id="11" name="Date Placeholder 10">
            <a:extLst>
              <a:ext uri="{FF2B5EF4-FFF2-40B4-BE49-F238E27FC236}">
                <a16:creationId xmlns:a16="http://schemas.microsoft.com/office/drawing/2014/main" id="{FAAA39EA-03A4-4F7C-AD28-57646912356E}"/>
              </a:ext>
            </a:extLst>
          </p:cNvPr>
          <p:cNvSpPr>
            <a:spLocks noGrp="1"/>
          </p:cNvSpPr>
          <p:nvPr>
            <p:ph type="dt" sz="half" idx="39"/>
          </p:nvPr>
        </p:nvSpPr>
        <p:spPr>
          <a:xfrm>
            <a:off x="838200" y="6356350"/>
            <a:ext cx="2743200" cy="365125"/>
          </a:xfrm>
        </p:spPr>
        <p:txBody>
          <a:bodyPr/>
          <a:lstStyle/>
          <a:p>
            <a:r>
              <a:rPr lang="en-US"/>
              <a:t>7/14/20XX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0"/>
          </p:nvPr>
        </p:nvSpPr>
        <p:spPr>
          <a:xfrm>
            <a:off x="4038600" y="6356350"/>
            <a:ext cx="4114800" cy="365125"/>
          </a:xfrm>
        </p:spPr>
        <p:txBody>
          <a:bodyPr/>
          <a:lstStyle/>
          <a:p>
            <a:r>
              <a:rPr lang="en-ZA"/>
              <a:t>Pitch deck title</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12</a:t>
            </a:fld>
            <a:endParaRPr lang="en-ZA"/>
          </a:p>
        </p:txBody>
      </p:sp>
    </p:spTree>
    <p:extLst>
      <p:ext uri="{BB962C8B-B14F-4D97-AF65-F5344CB8AC3E}">
        <p14:creationId xmlns:p14="http://schemas.microsoft.com/office/powerpoint/2010/main" val="827597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sz="quarter" idx="25"/>
          </p:nvPr>
        </p:nvSpPr>
        <p:spPr>
          <a:xfrm>
            <a:off x="3048000" y="1690688"/>
            <a:ext cx="9144000" cy="3886200"/>
          </a:xfrm>
        </p:spPr>
        <p:txBody>
          <a:bodyPr/>
          <a:lstStyle/>
          <a:p>
            <a:r>
              <a:rPr lang="en-ZA"/>
              <a:t>CONTOSO</a:t>
            </a:r>
          </a:p>
        </p:txBody>
      </p:sp>
      <p:sp>
        <p:nvSpPr>
          <p:cNvPr id="10" name="Content Placeholder 9">
            <a:extLst>
              <a:ext uri="{FF2B5EF4-FFF2-40B4-BE49-F238E27FC236}">
                <a16:creationId xmlns:a16="http://schemas.microsoft.com/office/drawing/2014/main" id="{14671EBE-B721-4278-A276-75F44D556D20}"/>
              </a:ext>
            </a:extLst>
          </p:cNvPr>
          <p:cNvSpPr>
            <a:spLocks noGrp="1"/>
          </p:cNvSpPr>
          <p:nvPr>
            <p:ph sz="half" idx="2"/>
          </p:nvPr>
        </p:nvSpPr>
        <p:spPr>
          <a:xfrm>
            <a:off x="3392488" y="2686050"/>
            <a:ext cx="3657600" cy="2743200"/>
          </a:xfrm>
        </p:spPr>
        <p:txBody>
          <a:bodyPr/>
          <a:lstStyle/>
          <a:p>
            <a:r>
              <a:rPr lang="en-ZA" noProof="1"/>
              <a:t>Our product is priced below that of other financial management tools on the market</a:t>
            </a:r>
          </a:p>
          <a:p>
            <a:endParaRPr lang="en-ZA" noProof="1"/>
          </a:p>
          <a:p>
            <a:r>
              <a:rPr lang="en-ZA" noProof="1"/>
              <a:t>Simple and easy to use app and website, compared to the complex tools of the competitors</a:t>
            </a:r>
          </a:p>
          <a:p>
            <a:endParaRPr lang="en-ZA" noProof="1"/>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29525" y="1919288"/>
            <a:ext cx="3657600" cy="640080"/>
          </a:xfrm>
        </p:spPr>
        <p:txBody>
          <a:bodyPr/>
          <a:lstStyle/>
          <a:p>
            <a:r>
              <a:rPr lang="en-US"/>
              <a:t>COMPETITORS</a:t>
            </a:r>
          </a:p>
        </p:txBody>
      </p:sp>
      <p:sp>
        <p:nvSpPr>
          <p:cNvPr id="2" name="Content Placeholder 1">
            <a:extLst>
              <a:ext uri="{FF2B5EF4-FFF2-40B4-BE49-F238E27FC236}">
                <a16:creationId xmlns:a16="http://schemas.microsoft.com/office/drawing/2014/main" id="{2972E633-D3D4-4B6D-909F-937FED844C4A}"/>
              </a:ext>
            </a:extLst>
          </p:cNvPr>
          <p:cNvSpPr>
            <a:spLocks noGrp="1"/>
          </p:cNvSpPr>
          <p:nvPr>
            <p:ph sz="quarter" idx="4"/>
          </p:nvPr>
        </p:nvSpPr>
        <p:spPr>
          <a:xfrm>
            <a:off x="7629525" y="2686050"/>
            <a:ext cx="3657600" cy="2743200"/>
          </a:xfrm>
        </p:spPr>
        <p:txBody>
          <a:bodyPr/>
          <a:lstStyle/>
          <a:p>
            <a:r>
              <a:rPr lang="en-ZA" noProof="1"/>
              <a:t>Company A</a:t>
            </a:r>
            <a:br>
              <a:rPr lang="en-ZA" noProof="1"/>
            </a:br>
            <a:r>
              <a:rPr lang="en-ZA" noProof="1"/>
              <a:t>Product is more expensive</a:t>
            </a:r>
          </a:p>
          <a:p>
            <a:endParaRPr lang="en-ZA" noProof="1"/>
          </a:p>
          <a:p>
            <a:r>
              <a:rPr lang="en-ZA" noProof="1"/>
              <a:t>Companies B &amp; C </a:t>
            </a:r>
            <a:br>
              <a:rPr lang="en-ZA" noProof="1"/>
            </a:br>
            <a:r>
              <a:rPr lang="en-ZA" noProof="1"/>
              <a:t>Product is expensive and inconvenient to use</a:t>
            </a:r>
          </a:p>
          <a:p>
            <a:endParaRPr lang="en-ZA" noProof="1"/>
          </a:p>
          <a:p>
            <a:r>
              <a:rPr lang="en-ZA" noProof="1"/>
              <a:t>Companies D &amp; E</a:t>
            </a:r>
            <a:br>
              <a:rPr lang="en-ZA" noProof="1"/>
            </a:br>
            <a:r>
              <a:rPr lang="en-ZA" noProof="1"/>
              <a:t>Product is affordable, but inconvenient to use</a:t>
            </a:r>
          </a:p>
        </p:txBody>
      </p:sp>
      <p:sp>
        <p:nvSpPr>
          <p:cNvPr id="22" name="Date Placeholder 21">
            <a:extLst>
              <a:ext uri="{FF2B5EF4-FFF2-40B4-BE49-F238E27FC236}">
                <a16:creationId xmlns:a16="http://schemas.microsoft.com/office/drawing/2014/main" id="{0892EE2B-E8C5-4129-9850-04151ED0A218}"/>
              </a:ext>
            </a:extLst>
          </p:cNvPr>
          <p:cNvSpPr>
            <a:spLocks noGrp="1"/>
          </p:cNvSpPr>
          <p:nvPr>
            <p:ph type="dt" sz="half" idx="10"/>
          </p:nvPr>
        </p:nvSpPr>
        <p:spPr>
          <a:xfrm>
            <a:off x="838200" y="6356350"/>
            <a:ext cx="2743200" cy="365125"/>
          </a:xfrm>
        </p:spPr>
        <p:txBody>
          <a:bodyPr/>
          <a:lstStyle/>
          <a:p>
            <a:r>
              <a:rPr lang="en-US"/>
              <a:t>7/14/20XX</a:t>
            </a:r>
          </a:p>
        </p:txBody>
      </p:sp>
      <p:sp>
        <p:nvSpPr>
          <p:cNvPr id="23" name="Footer Placeholder 22">
            <a:extLst>
              <a:ext uri="{FF2B5EF4-FFF2-40B4-BE49-F238E27FC236}">
                <a16:creationId xmlns:a16="http://schemas.microsoft.com/office/drawing/2014/main" id="{B5D1873B-E191-492D-8A88-5BC543251AA4}"/>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293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a:t>GROWTH STRATEGY</a:t>
            </a:r>
          </a:p>
        </p:txBody>
      </p:sp>
      <p:sp>
        <p:nvSpPr>
          <p:cNvPr id="16" name="Text Placeholder 15">
            <a:extLst>
              <a:ext uri="{FF2B5EF4-FFF2-40B4-BE49-F238E27FC236}">
                <a16:creationId xmlns:a16="http://schemas.microsoft.com/office/drawing/2014/main" id="{7A222B6F-BB67-4A4C-8885-56E895268E02}"/>
              </a:ext>
            </a:extLst>
          </p:cNvPr>
          <p:cNvSpPr>
            <a:spLocks noGrp="1"/>
          </p:cNvSpPr>
          <p:nvPr>
            <p:ph type="body" sz="quarter" idx="39"/>
          </p:nvPr>
        </p:nvSpPr>
        <p:spPr>
          <a:xfrm>
            <a:off x="1066800" y="1525143"/>
            <a:ext cx="10058400" cy="548640"/>
          </a:xfrm>
        </p:spPr>
        <p:txBody>
          <a:bodyPr>
            <a:normAutofit/>
          </a:bodyPr>
          <a:lstStyle/>
          <a:p>
            <a:r>
              <a:rPr lang="en-ZA"/>
              <a:t>How we’ll scale in the future</a:t>
            </a:r>
          </a:p>
          <a:p>
            <a:endParaRPr lang="en-US"/>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a:t>FEB 20XX</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673352" y="3584448"/>
            <a:ext cx="2468880" cy="1371600"/>
          </a:xfrm>
        </p:spPr>
        <p:txBody>
          <a:bodyPr>
            <a:normAutofit/>
          </a:bodyPr>
          <a:lstStyle/>
          <a:p>
            <a:r>
              <a:rPr lang="en-US"/>
              <a:t>Roll out product to local businesses to help establish the product</a:t>
            </a:r>
          </a:p>
          <a:p>
            <a:endParaRPr lang="en-US"/>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a:t>MAY 20XX</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873775" y="3584448"/>
            <a:ext cx="2468880" cy="1371600"/>
          </a:xfrm>
        </p:spPr>
        <p:txBody>
          <a:bodyPr>
            <a:normAutofit/>
          </a:bodyPr>
          <a:lstStyle/>
          <a:p>
            <a:r>
              <a:rPr lang="en-US"/>
              <a:t>Release the product to the general public and monitor stock market trends</a:t>
            </a:r>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a:t>OCT 20XX</a:t>
            </a:r>
          </a:p>
        </p:txBody>
      </p:sp>
      <p:sp>
        <p:nvSpPr>
          <p:cNvPr id="14" name="Text Placeholder 13">
            <a:extLst>
              <a:ext uri="{FF2B5EF4-FFF2-40B4-BE49-F238E27FC236}">
                <a16:creationId xmlns:a16="http://schemas.microsoft.com/office/drawing/2014/main" id="{96255A71-CEF2-4F63-A0C4-DC367B56213B}"/>
              </a:ext>
            </a:extLst>
          </p:cNvPr>
          <p:cNvSpPr>
            <a:spLocks noGrp="1"/>
          </p:cNvSpPr>
          <p:nvPr>
            <p:ph type="body" sz="quarter" idx="38"/>
          </p:nvPr>
        </p:nvSpPr>
        <p:spPr>
          <a:xfrm>
            <a:off x="8019288" y="3584448"/>
            <a:ext cx="2468880" cy="1371600"/>
          </a:xfrm>
        </p:spPr>
        <p:txBody>
          <a:bodyPr>
            <a:normAutofit/>
          </a:bodyPr>
          <a:lstStyle/>
          <a:p>
            <a:r>
              <a:rPr lang="en-US"/>
              <a:t>Gather feedback from the financial community to expand availability of the product</a:t>
            </a:r>
          </a:p>
        </p:txBody>
      </p:sp>
      <p:sp>
        <p:nvSpPr>
          <p:cNvPr id="4" name="Date Placeholder 3">
            <a:extLst>
              <a:ext uri="{FF2B5EF4-FFF2-40B4-BE49-F238E27FC236}">
                <a16:creationId xmlns:a16="http://schemas.microsoft.com/office/drawing/2014/main" id="{0F96062A-F97D-488B-9454-8BCCA36C6DA0}"/>
              </a:ext>
            </a:extLst>
          </p:cNvPr>
          <p:cNvSpPr>
            <a:spLocks noGrp="1"/>
          </p:cNvSpPr>
          <p:nvPr>
            <p:ph type="dt" sz="half" idx="40"/>
          </p:nvPr>
        </p:nvSpPr>
        <p:spPr>
          <a:xfrm>
            <a:off x="838200" y="6356350"/>
            <a:ext cx="2743200" cy="365125"/>
          </a:xfrm>
        </p:spPr>
        <p:txBody>
          <a:bodyPr/>
          <a:lstStyle/>
          <a:p>
            <a:r>
              <a:rPr lang="en-US"/>
              <a:t>7/14/20XX</a:t>
            </a:r>
          </a:p>
        </p:txBody>
      </p:sp>
      <p:sp>
        <p:nvSpPr>
          <p:cNvPr id="67" name="Footer Placeholder 66">
            <a:extLst>
              <a:ext uri="{FF2B5EF4-FFF2-40B4-BE49-F238E27FC236}">
                <a16:creationId xmlns:a16="http://schemas.microsoft.com/office/drawing/2014/main" id="{354056BA-2CCC-4DA8-BF1E-8AE4C8114410}"/>
              </a:ext>
            </a:extLst>
          </p:cNvPr>
          <p:cNvSpPr>
            <a:spLocks noGrp="1"/>
          </p:cNvSpPr>
          <p:nvPr>
            <p:ph type="ftr" sz="quarter" idx="10"/>
          </p:nvPr>
        </p:nvSpPr>
        <p:spPr>
          <a:xfrm>
            <a:off x="4038600" y="6356350"/>
            <a:ext cx="4114800" cy="365125"/>
          </a:xfrm>
        </p:spPr>
        <p:txBody>
          <a:bodyPr/>
          <a:lstStyle/>
          <a:p>
            <a:r>
              <a:rPr lang="en-ZA"/>
              <a:t>Pitch deck title</a:t>
            </a:r>
          </a:p>
        </p:txBody>
      </p:sp>
      <p:sp>
        <p:nvSpPr>
          <p:cNvPr id="68" name="Slide Number Placeholder 67">
            <a:extLst>
              <a:ext uri="{FF2B5EF4-FFF2-40B4-BE49-F238E27FC236}">
                <a16:creationId xmlns:a16="http://schemas.microsoft.com/office/drawing/2014/main" id="{8CA60395-A3D9-469E-B191-FCFC5F5EE0B1}"/>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14</a:t>
            </a:fld>
            <a:endParaRPr lang="en-ZA"/>
          </a:p>
        </p:txBody>
      </p:sp>
    </p:spTree>
    <p:extLst>
      <p:ext uri="{BB962C8B-B14F-4D97-AF65-F5344CB8AC3E}">
        <p14:creationId xmlns:p14="http://schemas.microsoft.com/office/powerpoint/2010/main" val="147210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30552"/>
            <a:ext cx="2011680" cy="274320"/>
          </a:xfrm>
        </p:spPr>
        <p:txBody>
          <a:bodyPr>
            <a:noAutofit/>
          </a:bodyPr>
          <a:lstStyle/>
          <a:p>
            <a:r>
              <a:rPr lang="en-ZA"/>
              <a:t>Convenient</a:t>
            </a:r>
          </a:p>
        </p:txBody>
      </p:sp>
      <p:sp>
        <p:nvSpPr>
          <p:cNvPr id="40" name="TextBox 39">
            <a:extLst>
              <a:ext uri="{FF2B5EF4-FFF2-40B4-BE49-F238E27FC236}">
                <a16:creationId xmlns:a16="http://schemas.microsoft.com/office/drawing/2014/main" id="{6BE3E8D6-EBCD-4E49-9090-1E7064FAD1EA}"/>
              </a:ext>
            </a:extLst>
          </p:cNvPr>
          <p:cNvSpPr txBox="1"/>
          <p:nvPr/>
        </p:nvSpPr>
        <p:spPr>
          <a:xfrm>
            <a:off x="8762113" y="2175264"/>
            <a:ext cx="1510914" cy="369332"/>
          </a:xfrm>
          <a:prstGeom prst="rect">
            <a:avLst/>
          </a:prstGeom>
          <a:noFill/>
        </p:spPr>
        <p:txBody>
          <a:bodyPr wrap="square" rtlCol="0">
            <a:spAutoFit/>
          </a:bodyPr>
          <a:lstStyle/>
          <a:p>
            <a:pPr algn="ctr"/>
            <a:r>
              <a:rPr lang="en-US">
                <a:solidFill>
                  <a:schemeClr val="accent2"/>
                </a:solidFill>
                <a:latin typeface="+mj-lt"/>
              </a:rPr>
              <a:t>CONTOSO</a:t>
            </a:r>
          </a:p>
        </p:txBody>
      </p:sp>
      <p:sp>
        <p:nvSpPr>
          <p:cNvPr id="14" name="TextBox 13">
            <a:extLst>
              <a:ext uri="{FF2B5EF4-FFF2-40B4-BE49-F238E27FC236}">
                <a16:creationId xmlns:a16="http://schemas.microsoft.com/office/drawing/2014/main" id="{6E474FBB-AFB3-4F5F-8F5A-C916AA503E95}"/>
              </a:ext>
            </a:extLst>
          </p:cNvPr>
          <p:cNvSpPr txBox="1"/>
          <p:nvPr/>
        </p:nvSpPr>
        <p:spPr>
          <a:xfrm>
            <a:off x="1431112" y="2684568"/>
            <a:ext cx="2103120" cy="307777"/>
          </a:xfrm>
          <a:prstGeom prst="rect">
            <a:avLst/>
          </a:prstGeom>
          <a:noFill/>
        </p:spPr>
        <p:txBody>
          <a:bodyPr wrap="square" rtlCol="0">
            <a:spAutoFit/>
          </a:bodyPr>
          <a:lstStyle/>
          <a:p>
            <a:pPr algn="ctr"/>
            <a:r>
              <a:rPr lang="en-US" sz="1400">
                <a:solidFill>
                  <a:schemeClr val="accent1"/>
                </a:solidFill>
              </a:rPr>
              <a:t>A</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41375" y="3252207"/>
            <a:ext cx="2011363" cy="274638"/>
          </a:xfrm>
        </p:spPr>
        <p:txBody>
          <a:bodyPr>
            <a:noAutofit/>
          </a:bodyPr>
          <a:lstStyle/>
          <a:p>
            <a:r>
              <a:rPr lang="en-ZA"/>
              <a:t>Expensive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45168" y="3273552"/>
            <a:ext cx="2011680" cy="274320"/>
          </a:xfrm>
        </p:spPr>
        <p:txBody>
          <a:bodyPr>
            <a:normAutofit lnSpcReduction="10000"/>
          </a:bodyPr>
          <a:lstStyle/>
          <a:p>
            <a:r>
              <a:rPr lang="en-ZA"/>
              <a:t>Affordable</a:t>
            </a:r>
          </a:p>
        </p:txBody>
      </p:sp>
      <p:sp>
        <p:nvSpPr>
          <p:cNvPr id="20" name="TextBox 19">
            <a:extLst>
              <a:ext uri="{FF2B5EF4-FFF2-40B4-BE49-F238E27FC236}">
                <a16:creationId xmlns:a16="http://schemas.microsoft.com/office/drawing/2014/main" id="{574E8CF7-1F1C-45FE-9088-92F9A8BEC2AF}"/>
              </a:ext>
            </a:extLst>
          </p:cNvPr>
          <p:cNvSpPr txBox="1"/>
          <p:nvPr/>
        </p:nvSpPr>
        <p:spPr>
          <a:xfrm>
            <a:off x="2036066" y="4138266"/>
            <a:ext cx="2103120" cy="307777"/>
          </a:xfrm>
          <a:prstGeom prst="rect">
            <a:avLst/>
          </a:prstGeom>
          <a:noFill/>
        </p:spPr>
        <p:txBody>
          <a:bodyPr wrap="square" rtlCol="0">
            <a:spAutoFit/>
          </a:bodyPr>
          <a:lstStyle/>
          <a:p>
            <a:pPr algn="ctr"/>
            <a:r>
              <a:rPr lang="en-US" sz="1400">
                <a:solidFill>
                  <a:schemeClr val="accent1"/>
                </a:solidFill>
              </a:rPr>
              <a:t>D</a:t>
            </a:r>
          </a:p>
        </p:txBody>
      </p:sp>
      <p:sp>
        <p:nvSpPr>
          <p:cNvPr id="22" name="TextBox 21">
            <a:extLst>
              <a:ext uri="{FF2B5EF4-FFF2-40B4-BE49-F238E27FC236}">
                <a16:creationId xmlns:a16="http://schemas.microsoft.com/office/drawing/2014/main" id="{733EB4F2-6DCD-42D9-A38E-E739722752EE}"/>
              </a:ext>
            </a:extLst>
          </p:cNvPr>
          <p:cNvSpPr txBox="1"/>
          <p:nvPr/>
        </p:nvSpPr>
        <p:spPr>
          <a:xfrm>
            <a:off x="2612253" y="4741178"/>
            <a:ext cx="2103120" cy="307777"/>
          </a:xfrm>
          <a:prstGeom prst="rect">
            <a:avLst/>
          </a:prstGeom>
          <a:noFill/>
        </p:spPr>
        <p:txBody>
          <a:bodyPr wrap="square" rtlCol="0">
            <a:spAutoFit/>
          </a:bodyPr>
          <a:lstStyle/>
          <a:p>
            <a:pPr algn="ctr"/>
            <a:r>
              <a:rPr lang="en-US" sz="1400">
                <a:solidFill>
                  <a:schemeClr val="accent1"/>
                </a:solidFill>
              </a:rPr>
              <a:t>E</a:t>
            </a:r>
          </a:p>
        </p:txBody>
      </p:sp>
      <p:sp>
        <p:nvSpPr>
          <p:cNvPr id="24" name="TextBox 23">
            <a:extLst>
              <a:ext uri="{FF2B5EF4-FFF2-40B4-BE49-F238E27FC236}">
                <a16:creationId xmlns:a16="http://schemas.microsoft.com/office/drawing/2014/main" id="{AFA47F5A-99BC-46EC-A6B9-3DB10D5A741B}"/>
              </a:ext>
            </a:extLst>
          </p:cNvPr>
          <p:cNvSpPr txBox="1"/>
          <p:nvPr/>
        </p:nvSpPr>
        <p:spPr>
          <a:xfrm>
            <a:off x="5918241" y="4688266"/>
            <a:ext cx="2103120" cy="307777"/>
          </a:xfrm>
          <a:prstGeom prst="rect">
            <a:avLst/>
          </a:prstGeom>
          <a:noFill/>
        </p:spPr>
        <p:txBody>
          <a:bodyPr wrap="square" rtlCol="0">
            <a:spAutoFit/>
          </a:bodyPr>
          <a:lstStyle/>
          <a:p>
            <a:pPr algn="ctr"/>
            <a:r>
              <a:rPr lang="en-US" sz="1400">
                <a:solidFill>
                  <a:schemeClr val="accent1"/>
                </a:solidFill>
              </a:rPr>
              <a:t>B</a:t>
            </a:r>
          </a:p>
        </p:txBody>
      </p:sp>
      <p:sp>
        <p:nvSpPr>
          <p:cNvPr id="26" name="TextBox 25">
            <a:extLst>
              <a:ext uri="{FF2B5EF4-FFF2-40B4-BE49-F238E27FC236}">
                <a16:creationId xmlns:a16="http://schemas.microsoft.com/office/drawing/2014/main" id="{D351BACB-0034-4464-B71B-DE045F78BAD8}"/>
              </a:ext>
            </a:extLst>
          </p:cNvPr>
          <p:cNvSpPr txBox="1"/>
          <p:nvPr/>
        </p:nvSpPr>
        <p:spPr>
          <a:xfrm>
            <a:off x="7616115" y="4153685"/>
            <a:ext cx="2103120" cy="307777"/>
          </a:xfrm>
          <a:prstGeom prst="rect">
            <a:avLst/>
          </a:prstGeom>
          <a:noFill/>
        </p:spPr>
        <p:txBody>
          <a:bodyPr wrap="square" rtlCol="0">
            <a:spAutoFit/>
          </a:bodyPr>
          <a:lstStyle/>
          <a:p>
            <a:pPr algn="ctr"/>
            <a:r>
              <a:rPr lang="en-US" sz="1400">
                <a:solidFill>
                  <a:schemeClr val="accent1"/>
                </a:solidFill>
              </a:rPr>
              <a:t>C</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84648"/>
            <a:ext cx="2011680" cy="274320"/>
          </a:xfrm>
        </p:spPr>
        <p:txBody>
          <a:bodyPr>
            <a:normAutofit lnSpcReduction="10000"/>
          </a:bodyPr>
          <a:lstStyle/>
          <a:p>
            <a:r>
              <a:rPr lang="en-ZA"/>
              <a:t>Inconvenient</a:t>
            </a:r>
          </a:p>
        </p:txBody>
      </p:sp>
      <p:sp>
        <p:nvSpPr>
          <p:cNvPr id="28" name="Oval 27">
            <a:extLst>
              <a:ext uri="{FF2B5EF4-FFF2-40B4-BE49-F238E27FC236}">
                <a16:creationId xmlns:a16="http://schemas.microsoft.com/office/drawing/2014/main" id="{5C713730-0D5A-4207-A796-E1A982175CA3}"/>
              </a:ext>
              <a:ext uri="{C183D7F6-B498-43B3-948B-1728B52AA6E4}">
                <adec:decorative xmlns:adec="http://schemas.microsoft.com/office/drawing/2017/decorative" val="1"/>
              </a:ext>
            </a:extLst>
          </p:cNvPr>
          <p:cNvSpPr/>
          <p:nvPr/>
        </p:nvSpPr>
        <p:spPr>
          <a:xfrm>
            <a:off x="2391232" y="3012705"/>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0" name="Oval 29">
            <a:extLst>
              <a:ext uri="{FF2B5EF4-FFF2-40B4-BE49-F238E27FC236}">
                <a16:creationId xmlns:a16="http://schemas.microsoft.com/office/drawing/2014/main" id="{31DAEBEE-A114-4C54-9B63-DEFA96F6BF77}"/>
              </a:ext>
              <a:ext uri="{C183D7F6-B498-43B3-948B-1728B52AA6E4}">
                <adec:decorative xmlns:adec="http://schemas.microsoft.com/office/drawing/2017/decorative" val="1"/>
              </a:ext>
            </a:extLst>
          </p:cNvPr>
          <p:cNvSpPr/>
          <p:nvPr/>
        </p:nvSpPr>
        <p:spPr>
          <a:xfrm>
            <a:off x="3572373" y="4534092"/>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2" name="Oval 31">
            <a:extLst>
              <a:ext uri="{FF2B5EF4-FFF2-40B4-BE49-F238E27FC236}">
                <a16:creationId xmlns:a16="http://schemas.microsoft.com/office/drawing/2014/main" id="{D90E21EE-75B0-43BB-BF94-A9BF7327A5C4}"/>
              </a:ext>
              <a:ext uri="{C183D7F6-B498-43B3-948B-1728B52AA6E4}">
                <adec:decorative xmlns:adec="http://schemas.microsoft.com/office/drawing/2017/decorative" val="1"/>
              </a:ext>
            </a:extLst>
          </p:cNvPr>
          <p:cNvSpPr/>
          <p:nvPr/>
        </p:nvSpPr>
        <p:spPr>
          <a:xfrm>
            <a:off x="8576235" y="3946594"/>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4" name="Oval 33">
            <a:extLst>
              <a:ext uri="{FF2B5EF4-FFF2-40B4-BE49-F238E27FC236}">
                <a16:creationId xmlns:a16="http://schemas.microsoft.com/office/drawing/2014/main" id="{EB1A1C25-B297-4292-95F7-F45462C0FDF2}"/>
              </a:ext>
              <a:ext uri="{C183D7F6-B498-43B3-948B-1728B52AA6E4}">
                <adec:decorative xmlns:adec="http://schemas.microsoft.com/office/drawing/2017/decorative" val="1"/>
              </a:ext>
            </a:extLst>
          </p:cNvPr>
          <p:cNvSpPr/>
          <p:nvPr/>
        </p:nvSpPr>
        <p:spPr>
          <a:xfrm>
            <a:off x="6878361" y="4483895"/>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6" name="Oval 35">
            <a:extLst>
              <a:ext uri="{FF2B5EF4-FFF2-40B4-BE49-F238E27FC236}">
                <a16:creationId xmlns:a16="http://schemas.microsoft.com/office/drawing/2014/main" id="{729671F7-315E-4F2A-A255-2959A5816148}"/>
              </a:ext>
              <a:ext uri="{C183D7F6-B498-43B3-948B-1728B52AA6E4}">
                <adec:decorative xmlns:adec="http://schemas.microsoft.com/office/drawing/2017/decorative" val="1"/>
              </a:ext>
            </a:extLst>
          </p:cNvPr>
          <p:cNvSpPr/>
          <p:nvPr/>
        </p:nvSpPr>
        <p:spPr>
          <a:xfrm>
            <a:off x="2996186" y="3936604"/>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8" name="Oval 37">
            <a:extLst>
              <a:ext uri="{FF2B5EF4-FFF2-40B4-BE49-F238E27FC236}">
                <a16:creationId xmlns:a16="http://schemas.microsoft.com/office/drawing/2014/main" id="{7DB5DC08-9E27-4C29-8425-CB31A42339D0}"/>
              </a:ext>
              <a:ext uri="{C183D7F6-B498-43B3-948B-1728B52AA6E4}">
                <adec:decorative xmlns:adec="http://schemas.microsoft.com/office/drawing/2017/decorative" val="1"/>
              </a:ext>
            </a:extLst>
          </p:cNvPr>
          <p:cNvSpPr/>
          <p:nvPr/>
        </p:nvSpPr>
        <p:spPr>
          <a:xfrm>
            <a:off x="9439852" y="2571997"/>
            <a:ext cx="274320" cy="27432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ate Placeholder 40">
            <a:extLst>
              <a:ext uri="{FF2B5EF4-FFF2-40B4-BE49-F238E27FC236}">
                <a16:creationId xmlns:a16="http://schemas.microsoft.com/office/drawing/2014/main" id="{4AE1D161-46F9-4A99-81FE-3AA72B026138}"/>
              </a:ext>
            </a:extLst>
          </p:cNvPr>
          <p:cNvSpPr>
            <a:spLocks noGrp="1"/>
          </p:cNvSpPr>
          <p:nvPr>
            <p:ph type="dt" sz="half" idx="16"/>
          </p:nvPr>
        </p:nvSpPr>
        <p:spPr>
          <a:xfrm>
            <a:off x="838200" y="6356350"/>
            <a:ext cx="2743200" cy="365125"/>
          </a:xfrm>
        </p:spPr>
        <p:txBody>
          <a:bodyPr/>
          <a:lstStyle/>
          <a:p>
            <a:r>
              <a:rPr lang="en-US"/>
              <a:t>7/14/20XX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a:t>Pitch deck title</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15</a:t>
            </a:fld>
            <a:endParaRPr lang="en-ZA"/>
          </a:p>
        </p:txBody>
      </p:sp>
    </p:spTree>
    <p:extLst>
      <p:ext uri="{BB962C8B-B14F-4D97-AF65-F5344CB8AC3E}">
        <p14:creationId xmlns:p14="http://schemas.microsoft.com/office/powerpoint/2010/main" val="3048236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a:t>TRACTION</a:t>
            </a:r>
          </a:p>
        </p:txBody>
      </p:sp>
      <p:sp>
        <p:nvSpPr>
          <p:cNvPr id="54" name="Text Placeholder 53">
            <a:extLst>
              <a:ext uri="{FF2B5EF4-FFF2-40B4-BE49-F238E27FC236}">
                <a16:creationId xmlns:a16="http://schemas.microsoft.com/office/drawing/2014/main" id="{394168C4-B2DA-4D2C-9105-A30BEC6030E1}"/>
              </a:ext>
            </a:extLst>
          </p:cNvPr>
          <p:cNvSpPr>
            <a:spLocks noGrp="1"/>
          </p:cNvSpPr>
          <p:nvPr>
            <p:ph type="body" sz="quarter" idx="13"/>
          </p:nvPr>
        </p:nvSpPr>
        <p:spPr>
          <a:xfrm>
            <a:off x="836613" y="1482296"/>
            <a:ext cx="8321040" cy="365125"/>
          </a:xfrm>
        </p:spPr>
        <p:txBody>
          <a:bodyPr/>
          <a:lstStyle/>
          <a:p>
            <a:r>
              <a:rPr lang="en-ZA"/>
              <a:t>Forecasting for success</a:t>
            </a:r>
          </a:p>
          <a:p>
            <a:endParaRPr lang="en-US"/>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39788" y="1690323"/>
            <a:ext cx="5157787" cy="731837"/>
          </a:xfrm>
        </p:spPr>
        <p:txBody>
          <a:bodyPr>
            <a:normAutofit/>
          </a:bodyPr>
          <a:lstStyle/>
          <a:p>
            <a:r>
              <a:rPr lang="en-US"/>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467827185"/>
              </p:ext>
            </p:extLst>
          </p:nvPr>
        </p:nvGraphicFramePr>
        <p:xfrm>
          <a:off x="936044" y="2581275"/>
          <a:ext cx="4839115" cy="3133726"/>
        </p:xfrm>
        <a:graphic>
          <a:graphicData uri="http://schemas.openxmlformats.org/drawingml/2006/table">
            <a:tbl>
              <a:tblPr firstRow="1" bandRow="1">
                <a:tableStyleId>{C083E6E3-FA7D-4D7B-A595-EF9225AFEA82}</a:tableStyleId>
              </a:tblPr>
              <a:tblGrid>
                <a:gridCol w="967823">
                  <a:extLst>
                    <a:ext uri="{9D8B030D-6E8A-4147-A177-3AD203B41FA5}">
                      <a16:colId xmlns:a16="http://schemas.microsoft.com/office/drawing/2014/main" val="3233966979"/>
                    </a:ext>
                  </a:extLst>
                </a:gridCol>
                <a:gridCol w="967823">
                  <a:extLst>
                    <a:ext uri="{9D8B030D-6E8A-4147-A177-3AD203B41FA5}">
                      <a16:colId xmlns:a16="http://schemas.microsoft.com/office/drawing/2014/main" val="1158840958"/>
                    </a:ext>
                  </a:extLst>
                </a:gridCol>
                <a:gridCol w="967823">
                  <a:extLst>
                    <a:ext uri="{9D8B030D-6E8A-4147-A177-3AD203B41FA5}">
                      <a16:colId xmlns:a16="http://schemas.microsoft.com/office/drawing/2014/main" val="1014947327"/>
                    </a:ext>
                  </a:extLst>
                </a:gridCol>
                <a:gridCol w="967823">
                  <a:extLst>
                    <a:ext uri="{9D8B030D-6E8A-4147-A177-3AD203B41FA5}">
                      <a16:colId xmlns:a16="http://schemas.microsoft.com/office/drawing/2014/main" val="2653728004"/>
                    </a:ext>
                  </a:extLst>
                </a:gridCol>
                <a:gridCol w="967823">
                  <a:extLst>
                    <a:ext uri="{9D8B030D-6E8A-4147-A177-3AD203B41FA5}">
                      <a16:colId xmlns:a16="http://schemas.microsoft.com/office/drawing/2014/main" val="4218738779"/>
                    </a:ext>
                  </a:extLst>
                </a:gridCol>
              </a:tblGrid>
              <a:tr h="948470">
                <a:tc>
                  <a:txBody>
                    <a:bodyPr/>
                    <a:lstStyle/>
                    <a:p>
                      <a:endParaRPr lang="en-US" sz="1400"/>
                    </a:p>
                  </a:txBody>
                  <a:tcPr/>
                </a:tc>
                <a:tc>
                  <a:txBody>
                    <a:bodyPr/>
                    <a:lstStyle/>
                    <a:p>
                      <a:pPr algn="r"/>
                      <a:r>
                        <a:rPr lang="en-US" sz="1400" b="0"/>
                        <a:t>Clients</a:t>
                      </a:r>
                      <a:endParaRPr lang="ru-RU" sz="1400" b="0"/>
                    </a:p>
                  </a:txBody>
                  <a:tcPr marL="95186" marR="95186" marT="47593" marB="47593" anchor="ctr"/>
                </a:tc>
                <a:tc>
                  <a:txBody>
                    <a:bodyPr/>
                    <a:lstStyle/>
                    <a:p>
                      <a:pPr algn="r"/>
                      <a:r>
                        <a:rPr lang="en-US" sz="1400" b="0"/>
                        <a:t>Orders</a:t>
                      </a:r>
                      <a:endParaRPr lang="ru-RU" sz="1400" b="0"/>
                    </a:p>
                  </a:txBody>
                  <a:tcPr marL="95186" marR="95186" marT="47593" marB="47593" anchor="ctr"/>
                </a:tc>
                <a:tc>
                  <a:txBody>
                    <a:bodyPr/>
                    <a:lstStyle/>
                    <a:p>
                      <a:pPr algn="r"/>
                      <a:r>
                        <a:rPr lang="en-US" sz="1400" b="0"/>
                        <a:t>Gross revenue</a:t>
                      </a:r>
                      <a:endParaRPr lang="ru-RU" sz="1400" b="0"/>
                    </a:p>
                  </a:txBody>
                  <a:tcPr marL="95186" marR="95186" marT="47593" marB="47593" anchor="ctr"/>
                </a:tc>
                <a:tc>
                  <a:txBody>
                    <a:bodyPr/>
                    <a:lstStyle/>
                    <a:p>
                      <a:pPr algn="r"/>
                      <a:r>
                        <a:rPr lang="en-US" sz="1400" b="0"/>
                        <a:t>Net revenue</a:t>
                      </a:r>
                      <a:endParaRPr lang="ru-RU" sz="1400" b="0"/>
                    </a:p>
                  </a:txBody>
                  <a:tcPr marL="95186" marR="95186" marT="47593" marB="47593" anchor="ctr"/>
                </a:tc>
                <a:extLst>
                  <a:ext uri="{0D108BD9-81ED-4DB2-BD59-A6C34878D82A}">
                    <a16:rowId xmlns:a16="http://schemas.microsoft.com/office/drawing/2014/main" val="3213590700"/>
                  </a:ext>
                </a:extLst>
              </a:tr>
              <a:tr h="546314">
                <a:tc>
                  <a:txBody>
                    <a:bodyPr/>
                    <a:lstStyle/>
                    <a:p>
                      <a:pPr algn="ctr"/>
                      <a:r>
                        <a:rPr lang="en-US" sz="1400"/>
                        <a:t>20XX</a:t>
                      </a:r>
                      <a:endParaRPr lang="ru-RU" sz="1400"/>
                    </a:p>
                  </a:txBody>
                  <a:tcPr anchor="ctr"/>
                </a:tc>
                <a:tc>
                  <a:txBody>
                    <a:bodyPr/>
                    <a:lstStyle/>
                    <a:p>
                      <a:pPr algn="r"/>
                      <a:r>
                        <a:rPr lang="en-US" sz="1400"/>
                        <a:t>10</a:t>
                      </a:r>
                      <a:endParaRPr lang="ru-RU" sz="1400"/>
                    </a:p>
                  </a:txBody>
                  <a:tcPr marL="95186" marR="95186" marT="47593" marB="47593" anchor="ctr"/>
                </a:tc>
                <a:tc>
                  <a:txBody>
                    <a:bodyPr/>
                    <a:lstStyle/>
                    <a:p>
                      <a:pPr algn="r"/>
                      <a:r>
                        <a:rPr lang="en-US" sz="1400"/>
                        <a:t>1100</a:t>
                      </a:r>
                      <a:endParaRPr lang="ru-RU" sz="1400"/>
                    </a:p>
                  </a:txBody>
                  <a:tcPr marL="95186" marR="95186" marT="47593" marB="47593" anchor="ctr"/>
                </a:tc>
                <a:tc>
                  <a:txBody>
                    <a:bodyPr/>
                    <a:lstStyle/>
                    <a:p>
                      <a:pPr algn="r"/>
                      <a:r>
                        <a:rPr lang="en-US" sz="1400"/>
                        <a:t>$10,000</a:t>
                      </a:r>
                      <a:endParaRPr lang="ru-RU" sz="1400"/>
                    </a:p>
                  </a:txBody>
                  <a:tcPr marL="95186" marR="95186" marT="47593" marB="47593" anchor="ctr"/>
                </a:tc>
                <a:tc>
                  <a:txBody>
                    <a:bodyPr/>
                    <a:lstStyle/>
                    <a:p>
                      <a:pPr algn="r"/>
                      <a:r>
                        <a:rPr lang="en-US" sz="1400"/>
                        <a:t>$7,000</a:t>
                      </a:r>
                      <a:endParaRPr lang="ru-RU" sz="1400"/>
                    </a:p>
                  </a:txBody>
                  <a:tcPr marL="95186" marR="95186" marT="47593" marB="47593" anchor="ctr"/>
                </a:tc>
                <a:extLst>
                  <a:ext uri="{0D108BD9-81ED-4DB2-BD59-A6C34878D82A}">
                    <a16:rowId xmlns:a16="http://schemas.microsoft.com/office/drawing/2014/main" val="2830826746"/>
                  </a:ext>
                </a:extLst>
              </a:tr>
              <a:tr h="546314">
                <a:tc>
                  <a:txBody>
                    <a:bodyPr/>
                    <a:lstStyle/>
                    <a:p>
                      <a:pPr algn="ctr"/>
                      <a:r>
                        <a:rPr lang="en-US" sz="1400"/>
                        <a:t>20XX</a:t>
                      </a:r>
                      <a:endParaRPr lang="ru-RU" sz="1400"/>
                    </a:p>
                  </a:txBody>
                  <a:tcPr anchor="ctr"/>
                </a:tc>
                <a:tc>
                  <a:txBody>
                    <a:bodyPr/>
                    <a:lstStyle/>
                    <a:p>
                      <a:pPr algn="r"/>
                      <a:r>
                        <a:rPr lang="en-US" sz="1400"/>
                        <a:t>20</a:t>
                      </a:r>
                      <a:endParaRPr lang="ru-RU" sz="1400"/>
                    </a:p>
                  </a:txBody>
                  <a:tcPr marL="95186" marR="95186" marT="47593" marB="47593" anchor="ctr"/>
                </a:tc>
                <a:tc>
                  <a:txBody>
                    <a:bodyPr/>
                    <a:lstStyle/>
                    <a:p>
                      <a:pPr algn="r"/>
                      <a:r>
                        <a:rPr lang="en-US" sz="1400"/>
                        <a:t>200</a:t>
                      </a:r>
                      <a:endParaRPr lang="ru-RU" sz="140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a:t>$20,000</a:t>
                      </a:r>
                      <a:endParaRPr lang="ru-RU" sz="140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a:t>$16,000</a:t>
                      </a:r>
                      <a:endParaRPr lang="ru-RU" sz="1400"/>
                    </a:p>
                  </a:txBody>
                  <a:tcPr marL="95186" marR="95186" marT="47593" marB="47593" anchor="ctr"/>
                </a:tc>
                <a:extLst>
                  <a:ext uri="{0D108BD9-81ED-4DB2-BD59-A6C34878D82A}">
                    <a16:rowId xmlns:a16="http://schemas.microsoft.com/office/drawing/2014/main" val="2517333721"/>
                  </a:ext>
                </a:extLst>
              </a:tr>
              <a:tr h="546314">
                <a:tc>
                  <a:txBody>
                    <a:bodyPr/>
                    <a:lstStyle/>
                    <a:p>
                      <a:pPr algn="ctr"/>
                      <a:r>
                        <a:rPr lang="en-US" sz="1400"/>
                        <a:t>20XX</a:t>
                      </a:r>
                      <a:endParaRPr lang="ru-RU" sz="1400"/>
                    </a:p>
                  </a:txBody>
                  <a:tcPr anchor="ctr"/>
                </a:tc>
                <a:tc>
                  <a:txBody>
                    <a:bodyPr/>
                    <a:lstStyle/>
                    <a:p>
                      <a:pPr algn="r"/>
                      <a:r>
                        <a:rPr lang="en-US" sz="1400"/>
                        <a:t>30</a:t>
                      </a:r>
                      <a:endParaRPr lang="ru-RU" sz="1400"/>
                    </a:p>
                  </a:txBody>
                  <a:tcPr marL="95186" marR="95186" marT="47593" marB="47593" anchor="ctr"/>
                </a:tc>
                <a:tc>
                  <a:txBody>
                    <a:bodyPr/>
                    <a:lstStyle/>
                    <a:p>
                      <a:pPr algn="r"/>
                      <a:r>
                        <a:rPr lang="en-US" sz="1400"/>
                        <a:t>300</a:t>
                      </a:r>
                      <a:endParaRPr lang="ru-RU" sz="140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a:t>$30,000</a:t>
                      </a:r>
                      <a:endParaRPr lang="ru-RU" sz="140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a:t>$25,000</a:t>
                      </a:r>
                      <a:endParaRPr lang="ru-RU" sz="1400"/>
                    </a:p>
                  </a:txBody>
                  <a:tcPr marL="95186" marR="95186" marT="47593" marB="47593" anchor="ctr"/>
                </a:tc>
                <a:extLst>
                  <a:ext uri="{0D108BD9-81ED-4DB2-BD59-A6C34878D82A}">
                    <a16:rowId xmlns:a16="http://schemas.microsoft.com/office/drawing/2014/main" val="3321589815"/>
                  </a:ext>
                </a:extLst>
              </a:tr>
              <a:tr h="546314">
                <a:tc>
                  <a:txBody>
                    <a:bodyPr/>
                    <a:lstStyle/>
                    <a:p>
                      <a:pPr algn="ctr"/>
                      <a:r>
                        <a:rPr lang="en-US" sz="1400"/>
                        <a:t>20XX</a:t>
                      </a:r>
                      <a:endParaRPr lang="ru-RU" sz="1400"/>
                    </a:p>
                  </a:txBody>
                  <a:tcPr anchor="ctr"/>
                </a:tc>
                <a:tc>
                  <a:txBody>
                    <a:bodyPr/>
                    <a:lstStyle/>
                    <a:p>
                      <a:pPr algn="r"/>
                      <a:r>
                        <a:rPr lang="en-US" sz="1400"/>
                        <a:t>40</a:t>
                      </a:r>
                      <a:endParaRPr lang="ru-RU" sz="1400"/>
                    </a:p>
                  </a:txBody>
                  <a:tcPr marL="95186" marR="95186" marT="47593" marB="47593" anchor="ctr"/>
                </a:tc>
                <a:tc>
                  <a:txBody>
                    <a:bodyPr/>
                    <a:lstStyle/>
                    <a:p>
                      <a:pPr algn="r"/>
                      <a:r>
                        <a:rPr lang="en-US" sz="1400"/>
                        <a:t>400</a:t>
                      </a:r>
                      <a:endParaRPr lang="ru-RU" sz="140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a:t>$40,000</a:t>
                      </a:r>
                      <a:endParaRPr lang="ru-RU" sz="140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a:t>$30,000</a:t>
                      </a:r>
                      <a:endParaRPr lang="ru-RU" sz="140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22064" y="1690323"/>
            <a:ext cx="5183188" cy="731837"/>
          </a:xfrm>
        </p:spPr>
        <p:txBody>
          <a:bodyPr anchor="b" anchorCtr="0">
            <a:normAutofit/>
          </a:bodyPr>
          <a:lstStyle/>
          <a:p>
            <a:r>
              <a:rPr lang="en-US"/>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320544272"/>
              </p:ext>
            </p:extLst>
          </p:nvPr>
        </p:nvGraphicFramePr>
        <p:xfrm>
          <a:off x="6416842" y="2438400"/>
          <a:ext cx="4938545" cy="3652299"/>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0C57D13E-C753-4E0C-B3C1-D6F8A633A031}"/>
              </a:ext>
            </a:extLst>
          </p:cNvPr>
          <p:cNvSpPr>
            <a:spLocks noGrp="1"/>
          </p:cNvSpPr>
          <p:nvPr>
            <p:ph type="dt" sz="half" idx="10"/>
          </p:nvPr>
        </p:nvSpPr>
        <p:spPr>
          <a:xfrm>
            <a:off x="838200" y="6356350"/>
            <a:ext cx="2743200" cy="365125"/>
          </a:xfrm>
        </p:spPr>
        <p:txBody>
          <a:bodyPr/>
          <a:lstStyle/>
          <a:p>
            <a:r>
              <a:rPr lang="en-US"/>
              <a:t>7/14/20XX</a:t>
            </a:r>
          </a:p>
        </p:txBody>
      </p:sp>
      <p:sp>
        <p:nvSpPr>
          <p:cNvPr id="3" name="Footer Placeholder 2">
            <a:extLst>
              <a:ext uri="{FF2B5EF4-FFF2-40B4-BE49-F238E27FC236}">
                <a16:creationId xmlns:a16="http://schemas.microsoft.com/office/drawing/2014/main" id="{3559307B-C100-4B37-A55A-F406AC62DEA3}"/>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a:p>
        </p:txBody>
      </p:sp>
    </p:spTree>
    <p:extLst>
      <p:ext uri="{BB962C8B-B14F-4D97-AF65-F5344CB8AC3E}">
        <p14:creationId xmlns:p14="http://schemas.microsoft.com/office/powerpoint/2010/main" val="3858485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a:solidFill>
                  <a:schemeClr val="tx1"/>
                </a:solidFill>
              </a:rPr>
              <a:t>TWO-YEAR ACTION PLAN</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167128" y="2470398"/>
            <a:ext cx="1828800" cy="696912"/>
          </a:xfrm>
          <a:noFill/>
          <a:ln w="25400">
            <a:solidFill>
              <a:schemeClr val="accent3"/>
            </a:solidFill>
          </a:ln>
        </p:spPr>
        <p:txBody>
          <a:bodyPr anchor="t" anchorCtr="0"/>
          <a:lstStyle/>
          <a:p>
            <a:pPr>
              <a:lnSpc>
                <a:spcPct val="200000"/>
              </a:lnSpc>
            </a:pPr>
            <a:r>
              <a:rPr lang="en-ZA"/>
              <a:t>Supply volunteers</a:t>
            </a:r>
          </a:p>
        </p:txBody>
      </p:sp>
      <p:sp>
        <p:nvSpPr>
          <p:cNvPr id="116" name="Text Placeholder 32">
            <a:extLst>
              <a:ext uri="{FF2B5EF4-FFF2-40B4-BE49-F238E27FC236}">
                <a16:creationId xmlns:a16="http://schemas.microsoft.com/office/drawing/2014/main" id="{1DF5D925-396D-4F69-A672-042BE3765BF3}"/>
              </a:ext>
            </a:extLst>
          </p:cNvPr>
          <p:cNvSpPr txBox="1">
            <a:spLocks/>
          </p:cNvSpPr>
          <p:nvPr/>
        </p:nvSpPr>
        <p:spPr>
          <a:xfrm>
            <a:off x="2214621" y="2911853"/>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a:t>Feb 20XX</a:t>
            </a:r>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31162" y="2468880"/>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a:t>Run focus groups</a:t>
            </a:r>
          </a:p>
        </p:txBody>
      </p:sp>
      <p:sp>
        <p:nvSpPr>
          <p:cNvPr id="118" name="Text Placeholder 32">
            <a:extLst>
              <a:ext uri="{FF2B5EF4-FFF2-40B4-BE49-F238E27FC236}">
                <a16:creationId xmlns:a16="http://schemas.microsoft.com/office/drawing/2014/main" id="{8D1819FD-484E-465C-9168-96B226CC52AC}"/>
              </a:ext>
            </a:extLst>
          </p:cNvPr>
          <p:cNvSpPr txBox="1">
            <a:spLocks/>
          </p:cNvSpPr>
          <p:nvPr/>
        </p:nvSpPr>
        <p:spPr>
          <a:xfrm>
            <a:off x="4600443" y="290779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a:t>May 20XX</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55234" y="2468880"/>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a:t>Gather feedback</a:t>
            </a:r>
          </a:p>
        </p:txBody>
      </p:sp>
      <p:sp>
        <p:nvSpPr>
          <p:cNvPr id="122" name="Text Placeholder 32">
            <a:extLst>
              <a:ext uri="{FF2B5EF4-FFF2-40B4-BE49-F238E27FC236}">
                <a16:creationId xmlns:a16="http://schemas.microsoft.com/office/drawing/2014/main" id="{03FCDCE9-ECBC-4C82-B228-62D7B590374B}"/>
              </a:ext>
            </a:extLst>
          </p:cNvPr>
          <p:cNvSpPr txBox="1">
            <a:spLocks/>
          </p:cNvSpPr>
          <p:nvPr/>
        </p:nvSpPr>
        <p:spPr>
          <a:xfrm>
            <a:off x="8545115" y="290779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a:t>Oct 20XX</a:t>
            </a:r>
          </a:p>
        </p:txBody>
      </p:sp>
      <p:cxnSp>
        <p:nvCxnSpPr>
          <p:cNvPr id="134" name="Straight Connector 133">
            <a:extLst>
              <a:ext uri="{FF2B5EF4-FFF2-40B4-BE49-F238E27FC236}">
                <a16:creationId xmlns:a16="http://schemas.microsoft.com/office/drawing/2014/main" id="{54C1DC48-210B-4EA5-ABC0-EFF5BC2E0901}"/>
              </a:ext>
              <a:ext uri="{C183D7F6-B498-43B3-948B-1728B52AA6E4}">
                <adec:decorative xmlns:adec="http://schemas.microsoft.com/office/drawing/2017/decorative" val="1"/>
              </a:ext>
            </a:extLst>
          </p:cNvPr>
          <p:cNvCxnSpPr>
            <a:cxnSpLocks/>
          </p:cNvCxnSpPr>
          <p:nvPr/>
        </p:nvCxnSpPr>
        <p:spPr>
          <a:xfrm>
            <a:off x="3081528" y="3161849"/>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155A8D-4215-45F4-9EE8-B5134F3B1964}"/>
              </a:ext>
              <a:ext uri="{C183D7F6-B498-43B3-948B-1728B52AA6E4}">
                <adec:decorative xmlns:adec="http://schemas.microsoft.com/office/drawing/2017/decorative" val="1"/>
              </a:ext>
            </a:extLst>
          </p:cNvPr>
          <p:cNvCxnSpPr>
            <a:cxnSpLocks/>
          </p:cNvCxnSpPr>
          <p:nvPr/>
        </p:nvCxnSpPr>
        <p:spPr>
          <a:xfrm>
            <a:off x="5445562" y="3163824"/>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34685E3-049D-4C8B-8099-9C2BDDE0AC88}"/>
              </a:ext>
              <a:ext uri="{C183D7F6-B498-43B3-948B-1728B52AA6E4}">
                <adec:decorative xmlns:adec="http://schemas.microsoft.com/office/drawing/2017/decorative" val="1"/>
              </a:ext>
            </a:extLst>
          </p:cNvPr>
          <p:cNvCxnSpPr>
            <a:cxnSpLocks/>
          </p:cNvCxnSpPr>
          <p:nvPr/>
        </p:nvCxnSpPr>
        <p:spPr>
          <a:xfrm>
            <a:off x="9369634" y="3163824"/>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422952"/>
            <a:ext cx="731520" cy="457200"/>
          </a:xfrm>
        </p:spPr>
        <p:txBody>
          <a:bodyPr>
            <a:normAutofit/>
          </a:bodyPr>
          <a:lstStyle/>
          <a:p>
            <a:r>
              <a:rPr lang="en-ZA"/>
              <a:t>20XX</a:t>
            </a:r>
            <a:endParaRPr lang="en-US"/>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70392"/>
            <a:ext cx="640080" cy="201776"/>
          </a:xfrm>
        </p:spPr>
        <p:txBody>
          <a:bodyPr>
            <a:noAutofit/>
          </a:bodyPr>
          <a:lstStyle/>
          <a:p>
            <a:r>
              <a:rPr lang="en-ZA"/>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70392"/>
            <a:ext cx="640080" cy="201776"/>
          </a:xfrm>
        </p:spPr>
        <p:txBody>
          <a:bodyPr>
            <a:noAutofit/>
          </a:bodyPr>
          <a:lstStyle/>
          <a:p>
            <a:r>
              <a:rPr lang="en-ZA"/>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70392"/>
            <a:ext cx="640080" cy="201776"/>
          </a:xfrm>
        </p:spPr>
        <p:txBody>
          <a:bodyPr>
            <a:noAutofit/>
          </a:bodyPr>
          <a:lstStyle/>
          <a:p>
            <a:r>
              <a:rPr lang="en-ZA"/>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70392"/>
            <a:ext cx="640080" cy="201776"/>
          </a:xfrm>
        </p:spPr>
        <p:txBody>
          <a:bodyPr>
            <a:noAutofit/>
          </a:bodyPr>
          <a:lstStyle/>
          <a:p>
            <a:r>
              <a:rPr lang="en-ZA"/>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70392"/>
            <a:ext cx="640080" cy="201776"/>
          </a:xfrm>
        </p:spPr>
        <p:txBody>
          <a:bodyPr>
            <a:noAutofit/>
          </a:bodyPr>
          <a:lstStyle/>
          <a:p>
            <a:r>
              <a:rPr lang="en-ZA"/>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70392"/>
            <a:ext cx="640080" cy="201776"/>
          </a:xfrm>
        </p:spPr>
        <p:txBody>
          <a:bodyPr>
            <a:noAutofit/>
          </a:bodyPr>
          <a:lstStyle/>
          <a:p>
            <a:r>
              <a:rPr lang="en-ZA"/>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70392"/>
            <a:ext cx="640080" cy="201776"/>
          </a:xfrm>
        </p:spPr>
        <p:txBody>
          <a:bodyPr>
            <a:noAutofit/>
          </a:bodyPr>
          <a:lstStyle/>
          <a:p>
            <a:r>
              <a:rPr lang="en-ZA"/>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70392"/>
            <a:ext cx="640080" cy="201776"/>
          </a:xfrm>
        </p:spPr>
        <p:txBody>
          <a:bodyPr>
            <a:noAutofit/>
          </a:bodyPr>
          <a:lstStyle/>
          <a:p>
            <a:r>
              <a:rPr lang="en-ZA"/>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70392"/>
            <a:ext cx="640080" cy="201776"/>
          </a:xfrm>
        </p:spPr>
        <p:txBody>
          <a:bodyPr>
            <a:noAutofit/>
          </a:bodyPr>
          <a:lstStyle/>
          <a:p>
            <a:r>
              <a:rPr lang="en-ZA"/>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70392"/>
            <a:ext cx="640080" cy="201776"/>
          </a:xfrm>
        </p:spPr>
        <p:txBody>
          <a:bodyPr>
            <a:noAutofit/>
          </a:bodyPr>
          <a:lstStyle/>
          <a:p>
            <a:r>
              <a:rPr lang="en-ZA"/>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70392"/>
            <a:ext cx="640080" cy="201776"/>
          </a:xfrm>
        </p:spPr>
        <p:txBody>
          <a:bodyPr>
            <a:noAutofit/>
          </a:bodyPr>
          <a:lstStyle/>
          <a:p>
            <a:r>
              <a:rPr lang="en-ZA"/>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01776"/>
          </a:xfrm>
        </p:spPr>
        <p:txBody>
          <a:bodyPr>
            <a:noAutofit/>
          </a:bodyPr>
          <a:lstStyle/>
          <a:p>
            <a:r>
              <a:rPr lang="en-ZA"/>
              <a:t>DEC</a:t>
            </a:r>
          </a:p>
        </p:txBody>
      </p:sp>
      <p:sp>
        <p:nvSpPr>
          <p:cNvPr id="114" name="Oval 113">
            <a:extLst>
              <a:ext uri="{FF2B5EF4-FFF2-40B4-BE49-F238E27FC236}">
                <a16:creationId xmlns:a16="http://schemas.microsoft.com/office/drawing/2014/main" id="{C1997AD5-1C95-4DBE-B96B-FF9C9B5BF93A}"/>
              </a:ext>
              <a:ext uri="{C183D7F6-B498-43B3-948B-1728B52AA6E4}">
                <adec:decorative xmlns:adec="http://schemas.microsoft.com/office/drawing/2017/decorative" val="1"/>
              </a:ext>
            </a:extLst>
          </p:cNvPr>
          <p:cNvSpPr/>
          <p:nvPr/>
        </p:nvSpPr>
        <p:spPr>
          <a:xfrm>
            <a:off x="3014495" y="3993955"/>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1C29B84-1C3F-4264-B157-6E66C0FE29F4}"/>
              </a:ext>
              <a:ext uri="{C183D7F6-B498-43B3-948B-1728B52AA6E4}">
                <adec:decorative xmlns:adec="http://schemas.microsoft.com/office/drawing/2017/decorative" val="1"/>
              </a:ext>
            </a:extLst>
          </p:cNvPr>
          <p:cNvSpPr/>
          <p:nvPr/>
        </p:nvSpPr>
        <p:spPr>
          <a:xfrm>
            <a:off x="5371017"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B04E3E4-BABC-4652-903D-E382A6E601CA}"/>
              </a:ext>
              <a:ext uri="{C183D7F6-B498-43B3-948B-1728B52AA6E4}">
                <adec:decorative xmlns:adec="http://schemas.microsoft.com/office/drawing/2017/decorative" val="1"/>
              </a:ext>
            </a:extLst>
          </p:cNvPr>
          <p:cNvSpPr/>
          <p:nvPr/>
        </p:nvSpPr>
        <p:spPr>
          <a:xfrm>
            <a:off x="9337975" y="3994428"/>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B9032FF-99AE-4650-8A87-BB9117C826BD}"/>
              </a:ext>
              <a:ext uri="{C183D7F6-B498-43B3-948B-1728B52AA6E4}">
                <adec:decorative xmlns:adec="http://schemas.microsoft.com/office/drawing/2017/decorative" val="1"/>
              </a:ext>
            </a:extLst>
          </p:cNvPr>
          <p:cNvSpPr/>
          <p:nvPr/>
        </p:nvSpPr>
        <p:spPr>
          <a:xfrm>
            <a:off x="10896099"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24228"/>
            <a:ext cx="731520" cy="457200"/>
          </a:xfrm>
        </p:spPr>
        <p:txBody>
          <a:bodyPr>
            <a:normAutofit/>
          </a:bodyPr>
          <a:lstStyle/>
          <a:p>
            <a:r>
              <a:rPr lang="en-ZA"/>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357456"/>
            <a:ext cx="640080" cy="201776"/>
          </a:xfrm>
        </p:spPr>
        <p:txBody>
          <a:bodyPr>
            <a:noAutofit/>
          </a:bodyPr>
          <a:lstStyle/>
          <a:p>
            <a:r>
              <a:rPr lang="en-ZA"/>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357456"/>
            <a:ext cx="640080" cy="201776"/>
          </a:xfrm>
        </p:spPr>
        <p:txBody>
          <a:bodyPr>
            <a:noAutofit/>
          </a:bodyPr>
          <a:lstStyle/>
          <a:p>
            <a:r>
              <a:rPr lang="en-ZA"/>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357456"/>
            <a:ext cx="640080" cy="201776"/>
          </a:xfrm>
        </p:spPr>
        <p:txBody>
          <a:bodyPr>
            <a:noAutofit/>
          </a:bodyPr>
          <a:lstStyle/>
          <a:p>
            <a:r>
              <a:rPr lang="en-ZA"/>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357456"/>
            <a:ext cx="640080" cy="201776"/>
          </a:xfrm>
        </p:spPr>
        <p:txBody>
          <a:bodyPr>
            <a:noAutofit/>
          </a:bodyPr>
          <a:lstStyle/>
          <a:p>
            <a:r>
              <a:rPr lang="en-ZA"/>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357456"/>
            <a:ext cx="640080" cy="201776"/>
          </a:xfrm>
        </p:spPr>
        <p:txBody>
          <a:bodyPr>
            <a:noAutofit/>
          </a:bodyPr>
          <a:lstStyle/>
          <a:p>
            <a:r>
              <a:rPr lang="en-ZA"/>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357456"/>
            <a:ext cx="640080" cy="201776"/>
          </a:xfrm>
        </p:spPr>
        <p:txBody>
          <a:bodyPr>
            <a:noAutofit/>
          </a:bodyPr>
          <a:lstStyle/>
          <a:p>
            <a:r>
              <a:rPr lang="en-ZA"/>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357456"/>
            <a:ext cx="640080" cy="201776"/>
          </a:xfrm>
        </p:spPr>
        <p:txBody>
          <a:bodyPr>
            <a:noAutofit/>
          </a:bodyPr>
          <a:lstStyle/>
          <a:p>
            <a:r>
              <a:rPr lang="en-ZA"/>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357456"/>
            <a:ext cx="640080" cy="201776"/>
          </a:xfrm>
        </p:spPr>
        <p:txBody>
          <a:bodyPr>
            <a:noAutofit/>
          </a:bodyPr>
          <a:lstStyle/>
          <a:p>
            <a:r>
              <a:rPr lang="en-ZA"/>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357456"/>
            <a:ext cx="640080" cy="201776"/>
          </a:xfrm>
        </p:spPr>
        <p:txBody>
          <a:bodyPr>
            <a:noAutofit/>
          </a:bodyPr>
          <a:lstStyle/>
          <a:p>
            <a:r>
              <a:rPr lang="en-ZA"/>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357456"/>
            <a:ext cx="640080" cy="201776"/>
          </a:xfrm>
        </p:spPr>
        <p:txBody>
          <a:bodyPr>
            <a:noAutofit/>
          </a:bodyPr>
          <a:lstStyle/>
          <a:p>
            <a:r>
              <a:rPr lang="en-ZA"/>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357456"/>
            <a:ext cx="640080" cy="201776"/>
          </a:xfrm>
        </p:spPr>
        <p:txBody>
          <a:bodyPr>
            <a:noAutofit/>
          </a:bodyPr>
          <a:lstStyle/>
          <a:p>
            <a:r>
              <a:rPr lang="en-ZA"/>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357456"/>
            <a:ext cx="640080" cy="201776"/>
          </a:xfrm>
        </p:spPr>
        <p:txBody>
          <a:bodyPr>
            <a:noAutofit/>
          </a:bodyPr>
          <a:lstStyle/>
          <a:p>
            <a:r>
              <a:rPr lang="en-ZA"/>
              <a:t>DEC</a:t>
            </a:r>
          </a:p>
        </p:txBody>
      </p:sp>
      <p:cxnSp>
        <p:nvCxnSpPr>
          <p:cNvPr id="140" name="Straight Connector 139">
            <a:extLst>
              <a:ext uri="{FF2B5EF4-FFF2-40B4-BE49-F238E27FC236}">
                <a16:creationId xmlns:a16="http://schemas.microsoft.com/office/drawing/2014/main" id="{12D5F1D5-E2E9-49DD-8D91-4398296FAC09}"/>
              </a:ext>
              <a:ext uri="{C183D7F6-B498-43B3-948B-1728B52AA6E4}">
                <adec:decorative xmlns:adec="http://schemas.microsoft.com/office/drawing/2017/decorative" val="1"/>
              </a:ext>
            </a:extLst>
          </p:cNvPr>
          <p:cNvCxnSpPr>
            <a:cxnSpLocks/>
          </p:cNvCxnSpPr>
          <p:nvPr/>
        </p:nvCxnSpPr>
        <p:spPr>
          <a:xfrm>
            <a:off x="3076775" y="4722682"/>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7675303-0D1F-4522-B513-62246F6777DE}"/>
              </a:ext>
              <a:ext uri="{C183D7F6-B498-43B3-948B-1728B52AA6E4}">
                <adec:decorative xmlns:adec="http://schemas.microsoft.com/office/drawing/2017/decorative" val="1"/>
              </a:ext>
            </a:extLst>
          </p:cNvPr>
          <p:cNvCxnSpPr>
            <a:cxnSpLocks/>
          </p:cNvCxnSpPr>
          <p:nvPr/>
        </p:nvCxnSpPr>
        <p:spPr>
          <a:xfrm>
            <a:off x="7021953" y="4724657"/>
            <a:ext cx="0" cy="2743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CDC1244-94F9-4369-9B79-DCF2E5A79506}"/>
              </a:ext>
              <a:ext uri="{C183D7F6-B498-43B3-948B-1728B52AA6E4}">
                <adec:decorative xmlns:adec="http://schemas.microsoft.com/office/drawing/2017/decorative" val="1"/>
              </a:ext>
            </a:extLst>
          </p:cNvPr>
          <p:cNvCxnSpPr>
            <a:cxnSpLocks/>
          </p:cNvCxnSpPr>
          <p:nvPr/>
        </p:nvCxnSpPr>
        <p:spPr>
          <a:xfrm>
            <a:off x="10954512" y="4724657"/>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62375" y="5004966"/>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a:cs typeface="Calibri Light"/>
              </a:rPr>
              <a:t>Test with businesses</a:t>
            </a:r>
          </a:p>
        </p:txBody>
      </p:sp>
      <p:sp>
        <p:nvSpPr>
          <p:cNvPr id="126" name="Text Placeholder 32">
            <a:extLst>
              <a:ext uri="{FF2B5EF4-FFF2-40B4-BE49-F238E27FC236}">
                <a16:creationId xmlns:a16="http://schemas.microsoft.com/office/drawing/2014/main" id="{2C0D3F0C-99CF-4238-AAA4-C13CD4B2C416}"/>
              </a:ext>
            </a:extLst>
          </p:cNvPr>
          <p:cNvSpPr txBox="1">
            <a:spLocks/>
          </p:cNvSpPr>
          <p:nvPr/>
        </p:nvSpPr>
        <p:spPr>
          <a:xfrm>
            <a:off x="2211772" y="543792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a:t>Feb 20XX</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07553" y="5001768"/>
            <a:ext cx="1828800" cy="694944"/>
          </a:xfrm>
          <a:prstGeom prst="rect">
            <a:avLst/>
          </a:prstGeom>
          <a:solidFill>
            <a:schemeClr val="accent2"/>
          </a:solidFill>
          <a:ln w="25400">
            <a:solidFill>
              <a:schemeClr val="accent2"/>
            </a:solidFill>
          </a:ln>
        </p:spPr>
        <p:txBody>
          <a:bodyPr vert="horz" lIns="0" tIns="3600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a:solidFill>
                  <a:schemeClr val="bg1"/>
                </a:solidFill>
              </a:rPr>
              <a:t>Regional launch</a:t>
            </a:r>
          </a:p>
        </p:txBody>
      </p:sp>
      <p:sp>
        <p:nvSpPr>
          <p:cNvPr id="43" name="Text Placeholder 32">
            <a:extLst>
              <a:ext uri="{FF2B5EF4-FFF2-40B4-BE49-F238E27FC236}">
                <a16:creationId xmlns:a16="http://schemas.microsoft.com/office/drawing/2014/main" id="{A73003EF-6143-460A-9787-61DCD9FD999B}"/>
              </a:ext>
            </a:extLst>
          </p:cNvPr>
          <p:cNvSpPr txBox="1">
            <a:spLocks/>
          </p:cNvSpPr>
          <p:nvPr/>
        </p:nvSpPr>
        <p:spPr>
          <a:xfrm>
            <a:off x="6180038"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a:solidFill>
                  <a:schemeClr val="bg1"/>
                </a:solidFill>
              </a:rPr>
              <a:t>July 20XX</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465664" y="5001768"/>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a:t>Deliver to consumers</a:t>
            </a:r>
          </a:p>
        </p:txBody>
      </p:sp>
      <p:sp>
        <p:nvSpPr>
          <p:cNvPr id="128" name="Text Placeholder 32">
            <a:extLst>
              <a:ext uri="{FF2B5EF4-FFF2-40B4-BE49-F238E27FC236}">
                <a16:creationId xmlns:a16="http://schemas.microsoft.com/office/drawing/2014/main" id="{45985B0E-D419-4BA2-BA87-799D71E9D775}"/>
              </a:ext>
            </a:extLst>
          </p:cNvPr>
          <p:cNvSpPr txBox="1">
            <a:spLocks/>
          </p:cNvSpPr>
          <p:nvPr/>
        </p:nvSpPr>
        <p:spPr>
          <a:xfrm>
            <a:off x="9573176"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a:t>Dec 20XX</a:t>
            </a:r>
          </a:p>
        </p:txBody>
      </p:sp>
      <p:sp>
        <p:nvSpPr>
          <p:cNvPr id="145" name="Date Placeholder 144">
            <a:extLst>
              <a:ext uri="{FF2B5EF4-FFF2-40B4-BE49-F238E27FC236}">
                <a16:creationId xmlns:a16="http://schemas.microsoft.com/office/drawing/2014/main" id="{EDFDF909-B06D-4D45-B05A-FB9B7D1C9B5B}"/>
              </a:ext>
            </a:extLst>
          </p:cNvPr>
          <p:cNvSpPr>
            <a:spLocks noGrp="1"/>
          </p:cNvSpPr>
          <p:nvPr>
            <p:ph type="dt" sz="half" idx="61"/>
          </p:nvPr>
        </p:nvSpPr>
        <p:spPr/>
        <p:txBody>
          <a:bodyPr/>
          <a:lstStyle/>
          <a:p>
            <a:r>
              <a:rPr lang="en-US"/>
              <a:t>7/14/20XX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a:t>Pitch deck title</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17</a:t>
            </a:fld>
            <a:endParaRPr lang="en-ZA"/>
          </a:p>
        </p:txBody>
      </p:sp>
    </p:spTree>
    <p:extLst>
      <p:ext uri="{BB962C8B-B14F-4D97-AF65-F5344CB8AC3E}">
        <p14:creationId xmlns:p14="http://schemas.microsoft.com/office/powerpoint/2010/main" val="829362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type="tbl" sz="quarter" idx="4294967295"/>
            <p:extLst>
              <p:ext uri="{D42A27DB-BD31-4B8C-83A1-F6EECF244321}">
                <p14:modId xmlns:p14="http://schemas.microsoft.com/office/powerpoint/2010/main" val="2473182411"/>
              </p:ext>
            </p:extLst>
          </p:nvPr>
        </p:nvGraphicFramePr>
        <p:xfrm>
          <a:off x="914400" y="1746494"/>
          <a:ext cx="10363200" cy="4537078"/>
        </p:xfrm>
        <a:graphic>
          <a:graphicData uri="http://schemas.openxmlformats.org/drawingml/2006/table">
            <a:tbl>
              <a:tblPr firstRow="1" bandRow="1">
                <a:tableStyleId>{F2DE63D5-997A-4646-A377-4702673A728D}</a:tableStyleId>
              </a:tblPr>
              <a:tblGrid>
                <a:gridCol w="2698438">
                  <a:extLst>
                    <a:ext uri="{9D8B030D-6E8A-4147-A177-3AD203B41FA5}">
                      <a16:colId xmlns:a16="http://schemas.microsoft.com/office/drawing/2014/main" val="3446012419"/>
                    </a:ext>
                  </a:extLst>
                </a:gridCol>
                <a:gridCol w="1446842">
                  <a:extLst>
                    <a:ext uri="{9D8B030D-6E8A-4147-A177-3AD203B41FA5}">
                      <a16:colId xmlns:a16="http://schemas.microsoft.com/office/drawing/2014/main" val="4052646397"/>
                    </a:ext>
                  </a:extLst>
                </a:gridCol>
                <a:gridCol w="2072640">
                  <a:extLst>
                    <a:ext uri="{9D8B030D-6E8A-4147-A177-3AD203B41FA5}">
                      <a16:colId xmlns:a16="http://schemas.microsoft.com/office/drawing/2014/main" val="1935352797"/>
                    </a:ext>
                  </a:extLst>
                </a:gridCol>
                <a:gridCol w="2072640">
                  <a:extLst>
                    <a:ext uri="{9D8B030D-6E8A-4147-A177-3AD203B41FA5}">
                      <a16:colId xmlns:a16="http://schemas.microsoft.com/office/drawing/2014/main" val="1218263486"/>
                    </a:ext>
                  </a:extLst>
                </a:gridCol>
                <a:gridCol w="2072640">
                  <a:extLst>
                    <a:ext uri="{9D8B030D-6E8A-4147-A177-3AD203B41FA5}">
                      <a16:colId xmlns:a16="http://schemas.microsoft.com/office/drawing/2014/main" val="3235153012"/>
                    </a:ext>
                  </a:extLst>
                </a:gridCol>
              </a:tblGrid>
              <a:tr h="349006">
                <a:tc>
                  <a:txBody>
                    <a:bodyPr/>
                    <a:lstStyle/>
                    <a:p>
                      <a:pPr algn="l" fontAlgn="b"/>
                      <a:endParaRPr lang="en-US" sz="1400" b="0" i="0" u="none" strike="noStrike">
                        <a:solidFill>
                          <a:schemeClr val="bg1"/>
                        </a:solidFill>
                        <a:effectLst/>
                        <a:latin typeface="+mn-lt"/>
                      </a:endParaRPr>
                    </a:p>
                  </a:txBody>
                  <a:tcPr marL="288000" anchor="b"/>
                </a:tc>
                <a:tc>
                  <a:txBody>
                    <a:bodyPr/>
                    <a:lstStyle/>
                    <a:p>
                      <a:pPr algn="r" fontAlgn="b"/>
                      <a:r>
                        <a:rPr lang="en-US" sz="1400" b="1" u="none" strike="noStrike">
                          <a:solidFill>
                            <a:schemeClr val="bg1"/>
                          </a:solidFill>
                          <a:effectLst/>
                        </a:rPr>
                        <a:t>Year 1</a:t>
                      </a:r>
                      <a:endParaRPr lang="en-US" sz="1400" b="1" i="0" u="none" strike="noStrike">
                        <a:solidFill>
                          <a:schemeClr val="bg1"/>
                        </a:solidFill>
                        <a:effectLst/>
                        <a:latin typeface="+mn-lt"/>
                      </a:endParaRPr>
                    </a:p>
                  </a:txBody>
                  <a:tcPr anchor="ctr"/>
                </a:tc>
                <a:tc>
                  <a:txBody>
                    <a:bodyPr/>
                    <a:lstStyle/>
                    <a:p>
                      <a:pPr algn="r" fontAlgn="b"/>
                      <a:r>
                        <a:rPr lang="en-US" sz="1400" b="1" u="none" strike="noStrike">
                          <a:solidFill>
                            <a:schemeClr val="bg1"/>
                          </a:solidFill>
                          <a:effectLst/>
                        </a:rPr>
                        <a:t>Year 2</a:t>
                      </a:r>
                      <a:endParaRPr lang="en-US" sz="1400" b="1" i="0" u="none" strike="noStrike">
                        <a:solidFill>
                          <a:schemeClr val="bg1"/>
                        </a:solidFill>
                        <a:effectLst/>
                        <a:latin typeface="+mn-lt"/>
                      </a:endParaRPr>
                    </a:p>
                  </a:txBody>
                  <a:tcPr anchor="ctr"/>
                </a:tc>
                <a:tc>
                  <a:txBody>
                    <a:bodyPr/>
                    <a:lstStyle/>
                    <a:p>
                      <a:pPr algn="r" fontAlgn="b"/>
                      <a:r>
                        <a:rPr lang="en-US" sz="1400" b="1" u="none" strike="noStrike">
                          <a:solidFill>
                            <a:schemeClr val="bg1"/>
                          </a:solidFill>
                          <a:effectLst/>
                        </a:rPr>
                        <a:t>Year 3</a:t>
                      </a:r>
                      <a:endParaRPr lang="en-US" sz="1400" b="1" i="0" u="none" strike="noStrike">
                        <a:solidFill>
                          <a:schemeClr val="bg1"/>
                        </a:solidFill>
                        <a:effectLst/>
                        <a:latin typeface="+mn-lt"/>
                      </a:endParaRPr>
                    </a:p>
                  </a:txBody>
                  <a:tcPr anchor="ctr"/>
                </a:tc>
                <a:tc>
                  <a:txBody>
                    <a:bodyPr/>
                    <a:lstStyle/>
                    <a:p>
                      <a:pPr algn="r" fontAlgn="b"/>
                      <a:r>
                        <a:rPr lang="en-US" sz="1400" b="1" i="0" u="none" strike="noStrike">
                          <a:solidFill>
                            <a:schemeClr val="bg1"/>
                          </a:solidFill>
                          <a:effectLst/>
                          <a:latin typeface="+mn-lt"/>
                        </a:rPr>
                        <a:t>Percent of Total</a:t>
                      </a:r>
                    </a:p>
                  </a:txBody>
                  <a:tcPr anchor="ctr"/>
                </a:tc>
                <a:extLst>
                  <a:ext uri="{0D108BD9-81ED-4DB2-BD59-A6C34878D82A}">
                    <a16:rowId xmlns:a16="http://schemas.microsoft.com/office/drawing/2014/main" val="4140773105"/>
                  </a:ext>
                </a:extLst>
              </a:tr>
              <a:tr h="349006">
                <a:tc>
                  <a:txBody>
                    <a:bodyPr/>
                    <a:lstStyle/>
                    <a:p>
                      <a:pPr algn="l" fontAlgn="b"/>
                      <a:r>
                        <a:rPr lang="en-US" sz="1400" b="0" u="none" strike="noStrike">
                          <a:solidFill>
                            <a:schemeClr val="tx1"/>
                          </a:solidFill>
                          <a:effectLst/>
                        </a:rPr>
                        <a:t>Income</a:t>
                      </a:r>
                      <a:endParaRPr lang="en-US" sz="1400" b="0" i="0" u="none" strike="noStrike">
                        <a:solidFill>
                          <a:schemeClr val="tx1"/>
                        </a:solidFill>
                        <a:effectLst/>
                        <a:latin typeface="+mn-lt"/>
                      </a:endParaRPr>
                    </a:p>
                  </a:txBody>
                  <a:tcPr marL="288000" anchor="ctr"/>
                </a:tc>
                <a:tc>
                  <a:txBody>
                    <a:bodyPr/>
                    <a:lstStyle/>
                    <a:p>
                      <a:pPr algn="r" fontAlgn="b"/>
                      <a:endParaRPr lang="en-US" sz="1400" b="0" i="0" u="none" strike="noStrike">
                        <a:solidFill>
                          <a:schemeClr val="tx1"/>
                        </a:solidFill>
                        <a:effectLst/>
                        <a:latin typeface="+mn-lt"/>
                      </a:endParaRPr>
                    </a:p>
                  </a:txBody>
                  <a:tcPr anchor="ctr"/>
                </a:tc>
                <a:tc>
                  <a:txBody>
                    <a:bodyPr/>
                    <a:lstStyle/>
                    <a:p>
                      <a:pPr algn="r" fontAlgn="b"/>
                      <a:endParaRPr lang="en-US" sz="1400" b="0" i="0" u="none" strike="noStrike">
                        <a:solidFill>
                          <a:schemeClr val="tx1"/>
                        </a:solidFill>
                        <a:effectLst/>
                        <a:latin typeface="+mn-lt"/>
                      </a:endParaRPr>
                    </a:p>
                  </a:txBody>
                  <a:tcPr anchor="ctr"/>
                </a:tc>
                <a:tc>
                  <a:txBody>
                    <a:bodyPr/>
                    <a:lstStyle/>
                    <a:p>
                      <a:pPr algn="r" fontAlgn="b"/>
                      <a:endParaRPr lang="en-US" sz="1400" b="0" i="0" u="none" strike="noStrike">
                        <a:solidFill>
                          <a:schemeClr val="tx1"/>
                        </a:solidFill>
                        <a:effectLst/>
                        <a:latin typeface="+mn-lt"/>
                      </a:endParaRPr>
                    </a:p>
                  </a:txBody>
                  <a:tcPr anchor="ctr"/>
                </a:tc>
                <a:tc>
                  <a:txBody>
                    <a:bodyPr/>
                    <a:lstStyle/>
                    <a:p>
                      <a:pPr algn="r" fontAlgn="b"/>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4142911372"/>
                  </a:ext>
                </a:extLst>
              </a:tr>
              <a:tr h="349006">
                <a:tc>
                  <a:txBody>
                    <a:bodyPr/>
                    <a:lstStyle/>
                    <a:p>
                      <a:pPr lvl="1" algn="l" fontAlgn="b"/>
                      <a:r>
                        <a:rPr lang="en-US" sz="1400" b="0" u="none" strike="noStrike">
                          <a:solidFill>
                            <a:schemeClr val="tx1"/>
                          </a:solidFill>
                          <a:effectLst/>
                        </a:rPr>
                        <a:t>Users</a:t>
                      </a:r>
                      <a:endParaRPr lang="en-US" sz="1400" b="0" i="0" u="none" strike="noStrike">
                        <a:solidFill>
                          <a:schemeClr val="tx1"/>
                        </a:solidFill>
                        <a:effectLst/>
                        <a:latin typeface="+mn-lt"/>
                      </a:endParaRPr>
                    </a:p>
                  </a:txBody>
                  <a:tcPr marL="288000" anchor="ctr"/>
                </a:tc>
                <a:tc>
                  <a:txBody>
                    <a:bodyPr/>
                    <a:lstStyle/>
                    <a:p>
                      <a:pPr algn="r" fontAlgn="b"/>
                      <a:r>
                        <a:rPr lang="en-US" sz="1400" b="0" u="none" strike="noStrike">
                          <a:solidFill>
                            <a:schemeClr val="tx1"/>
                          </a:solidFill>
                          <a:effectLst/>
                        </a:rPr>
                        <a:t>50,000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400,000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1,600,000</a:t>
                      </a:r>
                      <a:endParaRPr lang="en-US" sz="1400" b="0" i="0" u="none" strike="noStrike">
                        <a:solidFill>
                          <a:schemeClr val="tx1"/>
                        </a:solidFill>
                        <a:effectLst/>
                        <a:latin typeface="+mn-lt"/>
                      </a:endParaRPr>
                    </a:p>
                  </a:txBody>
                  <a:tcPr anchor="ctr"/>
                </a:tc>
                <a:tc>
                  <a:txBody>
                    <a:bodyPr/>
                    <a:lstStyle/>
                    <a:p>
                      <a:pPr algn="r" fontAlgn="b"/>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1543393929"/>
                  </a:ext>
                </a:extLst>
              </a:tr>
              <a:tr h="349006">
                <a:tc>
                  <a:txBody>
                    <a:bodyPr/>
                    <a:lstStyle/>
                    <a:p>
                      <a:pPr lvl="1" algn="l" fontAlgn="b"/>
                      <a:r>
                        <a:rPr lang="en-US" sz="1400" b="0" u="none" strike="noStrike">
                          <a:solidFill>
                            <a:schemeClr val="tx1"/>
                          </a:solidFill>
                          <a:effectLst/>
                        </a:rPr>
                        <a:t>Sales</a:t>
                      </a:r>
                      <a:endParaRPr lang="en-US" sz="1400" b="0" i="0" u="none" strike="noStrike">
                        <a:solidFill>
                          <a:schemeClr val="tx1"/>
                        </a:solidFill>
                        <a:effectLst/>
                        <a:latin typeface="+mn-lt"/>
                      </a:endParaRPr>
                    </a:p>
                  </a:txBody>
                  <a:tcPr marL="288000" anchor="ctr"/>
                </a:tc>
                <a:tc>
                  <a:txBody>
                    <a:bodyPr/>
                    <a:lstStyle/>
                    <a:p>
                      <a:pPr algn="r" fontAlgn="b"/>
                      <a:r>
                        <a:rPr lang="en-US" sz="1400" b="0" u="none" strike="noStrike">
                          <a:solidFill>
                            <a:schemeClr val="tx1"/>
                          </a:solidFill>
                          <a:effectLst/>
                        </a:rPr>
                        <a:t>500,000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4,000,000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16,000,000</a:t>
                      </a:r>
                      <a:endParaRPr lang="en-US" sz="1400" b="0" i="0" u="none" strike="noStrike">
                        <a:solidFill>
                          <a:schemeClr val="tx1"/>
                        </a:solidFill>
                        <a:effectLst/>
                        <a:latin typeface="+mn-lt"/>
                      </a:endParaRPr>
                    </a:p>
                  </a:txBody>
                  <a:tcPr anchor="ctr"/>
                </a:tc>
                <a:tc>
                  <a:txBody>
                    <a:bodyPr/>
                    <a:lstStyle/>
                    <a:p>
                      <a:pPr algn="r" fontAlgn="b"/>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255711469"/>
                  </a:ext>
                </a:extLst>
              </a:tr>
              <a:tr h="349006">
                <a:tc>
                  <a:txBody>
                    <a:bodyPr/>
                    <a:lstStyle/>
                    <a:p>
                      <a:pPr lvl="1" algn="l" fontAlgn="b"/>
                      <a:r>
                        <a:rPr lang="en-US" sz="1400" b="0" u="none" strike="noStrike">
                          <a:solidFill>
                            <a:schemeClr val="tx1"/>
                          </a:solidFill>
                          <a:effectLst/>
                        </a:rPr>
                        <a:t>Average price per sale</a:t>
                      </a:r>
                      <a:endParaRPr lang="en-US" sz="1400" b="0" i="0" u="none" strike="noStrike">
                        <a:solidFill>
                          <a:schemeClr val="tx1"/>
                        </a:solidFill>
                        <a:effectLst/>
                        <a:latin typeface="+mn-lt"/>
                      </a:endParaRPr>
                    </a:p>
                  </a:txBody>
                  <a:tcPr marL="288000" anchor="ctr"/>
                </a:tc>
                <a:tc>
                  <a:txBody>
                    <a:bodyPr/>
                    <a:lstStyle/>
                    <a:p>
                      <a:pPr algn="r" fontAlgn="b"/>
                      <a:r>
                        <a:rPr lang="en-US" sz="1400" b="0" u="none" strike="noStrike">
                          <a:solidFill>
                            <a:schemeClr val="tx1"/>
                          </a:solidFill>
                          <a:effectLst/>
                        </a:rPr>
                        <a:t>75</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80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90</a:t>
                      </a:r>
                      <a:endParaRPr lang="en-US" sz="1400" b="0" i="0" u="none" strike="noStrike">
                        <a:solidFill>
                          <a:schemeClr val="tx1"/>
                        </a:solidFill>
                        <a:effectLst/>
                        <a:latin typeface="+mn-lt"/>
                      </a:endParaRPr>
                    </a:p>
                  </a:txBody>
                  <a:tcPr anchor="ctr"/>
                </a:tc>
                <a:tc>
                  <a:txBody>
                    <a:bodyPr/>
                    <a:lstStyle/>
                    <a:p>
                      <a:pPr algn="r" fontAlgn="b"/>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1498944196"/>
                  </a:ext>
                </a:extLst>
              </a:tr>
              <a:tr h="349006">
                <a:tc>
                  <a:txBody>
                    <a:bodyPr/>
                    <a:lstStyle/>
                    <a:p>
                      <a:pPr lvl="1" algn="l" fontAlgn="b"/>
                      <a:r>
                        <a:rPr lang="en-US" sz="1400" b="0" u="none" strike="noStrike">
                          <a:solidFill>
                            <a:schemeClr val="tx1"/>
                          </a:solidFill>
                          <a:effectLst/>
                        </a:rPr>
                        <a:t>Revenue @ 15%</a:t>
                      </a:r>
                      <a:endParaRPr lang="en-US" sz="1400" b="0" i="0" u="none" strike="noStrike">
                        <a:solidFill>
                          <a:schemeClr val="tx1"/>
                        </a:solidFill>
                        <a:effectLst/>
                        <a:latin typeface="+mn-lt"/>
                      </a:endParaRPr>
                    </a:p>
                  </a:txBody>
                  <a:tcPr marL="288000" anchor="ctr"/>
                </a:tc>
                <a:tc>
                  <a:txBody>
                    <a:bodyPr/>
                    <a:lstStyle/>
                    <a:p>
                      <a:pPr algn="r" fontAlgn="b"/>
                      <a:r>
                        <a:rPr lang="en-US" sz="1400" b="0" u="none" strike="noStrike">
                          <a:solidFill>
                            <a:schemeClr val="tx1"/>
                          </a:solidFill>
                          <a:effectLst/>
                        </a:rPr>
                        <a:t>5,625,000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48,000,000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216,000,000</a:t>
                      </a:r>
                      <a:endParaRPr lang="en-US" sz="1400" b="0" i="0" u="none" strike="noStrike">
                        <a:solidFill>
                          <a:schemeClr val="tx1"/>
                        </a:solidFill>
                        <a:effectLst/>
                        <a:latin typeface="+mn-lt"/>
                      </a:endParaRPr>
                    </a:p>
                  </a:txBody>
                  <a:tcPr anchor="ctr"/>
                </a:tc>
                <a:tc>
                  <a:txBody>
                    <a:bodyPr/>
                    <a:lstStyle/>
                    <a:p>
                      <a:pPr algn="r" fontAlgn="b"/>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2561606819"/>
                  </a:ext>
                </a:extLst>
              </a:tr>
              <a:tr h="349006">
                <a:tc>
                  <a:txBody>
                    <a:bodyPr/>
                    <a:lstStyle/>
                    <a:p>
                      <a:pPr algn="l" fontAlgn="b"/>
                      <a:r>
                        <a:rPr lang="en-US" sz="1400" b="1" u="none" strike="noStrike">
                          <a:solidFill>
                            <a:schemeClr val="tx1"/>
                          </a:solidFill>
                          <a:effectLst/>
                        </a:rPr>
                        <a:t>Gross profit</a:t>
                      </a:r>
                      <a:endParaRPr lang="en-US" sz="1400" b="1" i="0" u="none" strike="noStrike">
                        <a:solidFill>
                          <a:schemeClr val="tx1"/>
                        </a:solidFill>
                        <a:effectLst/>
                        <a:latin typeface="+mn-lt"/>
                      </a:endParaRPr>
                    </a:p>
                  </a:txBody>
                  <a:tcPr marL="288000" anchor="ctr"/>
                </a:tc>
                <a:tc>
                  <a:txBody>
                    <a:bodyPr/>
                    <a:lstStyle/>
                    <a:p>
                      <a:pPr algn="r" fontAlgn="b"/>
                      <a:r>
                        <a:rPr lang="en-US" sz="1400" b="1" u="none" strike="noStrike">
                          <a:solidFill>
                            <a:schemeClr val="tx1"/>
                          </a:solidFill>
                          <a:effectLst/>
                        </a:rPr>
                        <a:t>5,625,000</a:t>
                      </a:r>
                      <a:endParaRPr lang="en-US" sz="1400" b="1" i="0" u="none" strike="noStrike">
                        <a:solidFill>
                          <a:schemeClr val="tx1"/>
                        </a:solidFill>
                        <a:effectLst/>
                        <a:latin typeface="+mn-lt"/>
                      </a:endParaRPr>
                    </a:p>
                  </a:txBody>
                  <a:tcPr anchor="ctr"/>
                </a:tc>
                <a:tc>
                  <a:txBody>
                    <a:bodyPr/>
                    <a:lstStyle/>
                    <a:p>
                      <a:pPr algn="r" fontAlgn="b"/>
                      <a:r>
                        <a:rPr lang="en-US" sz="1400" b="1" u="none" strike="noStrike">
                          <a:solidFill>
                            <a:schemeClr val="tx1"/>
                          </a:solidFill>
                          <a:effectLst/>
                        </a:rPr>
                        <a:t>48,000,000</a:t>
                      </a:r>
                      <a:endParaRPr lang="en-US" sz="1400" b="1" i="0" u="none" strike="noStrike">
                        <a:solidFill>
                          <a:schemeClr val="tx1"/>
                        </a:solidFill>
                        <a:effectLst/>
                        <a:latin typeface="+mn-lt"/>
                      </a:endParaRPr>
                    </a:p>
                  </a:txBody>
                  <a:tcPr anchor="ctr"/>
                </a:tc>
                <a:tc>
                  <a:txBody>
                    <a:bodyPr/>
                    <a:lstStyle/>
                    <a:p>
                      <a:pPr algn="r" fontAlgn="b"/>
                      <a:r>
                        <a:rPr lang="en-US" sz="1400" b="1" u="none" strike="noStrike">
                          <a:solidFill>
                            <a:schemeClr val="tx1"/>
                          </a:solidFill>
                          <a:effectLst/>
                        </a:rPr>
                        <a:t>216,000,000</a:t>
                      </a:r>
                      <a:endParaRPr lang="en-US" sz="1400" b="1" i="0" u="none" strike="noStrike">
                        <a:solidFill>
                          <a:schemeClr val="tx1"/>
                        </a:solidFill>
                        <a:effectLst/>
                        <a:latin typeface="+mn-lt"/>
                      </a:endParaRPr>
                    </a:p>
                  </a:txBody>
                  <a:tcPr anchor="ctr"/>
                </a:tc>
                <a:tc>
                  <a:txBody>
                    <a:bodyPr/>
                    <a:lstStyle/>
                    <a:p>
                      <a:pPr algn="r" fontAlgn="b"/>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365120011"/>
                  </a:ext>
                </a:extLst>
              </a:tr>
              <a:tr h="349006">
                <a:tc>
                  <a:txBody>
                    <a:bodyPr/>
                    <a:lstStyle/>
                    <a:p>
                      <a:pPr algn="l" fontAlgn="b"/>
                      <a:r>
                        <a:rPr lang="en-US" sz="1400" b="0" u="none" strike="noStrike">
                          <a:solidFill>
                            <a:schemeClr val="tx1"/>
                          </a:solidFill>
                          <a:effectLst/>
                        </a:rPr>
                        <a:t>Expenses</a:t>
                      </a:r>
                      <a:endParaRPr lang="en-US" sz="1400" b="0" i="0" u="none" strike="noStrike">
                        <a:solidFill>
                          <a:schemeClr val="tx1"/>
                        </a:solidFill>
                        <a:effectLst/>
                        <a:latin typeface="+mn-lt"/>
                      </a:endParaRPr>
                    </a:p>
                  </a:txBody>
                  <a:tcPr marL="288000" anchor="ctr"/>
                </a:tc>
                <a:tc>
                  <a:txBody>
                    <a:bodyPr/>
                    <a:lstStyle/>
                    <a:p>
                      <a:pPr algn="l" fontAlgn="b"/>
                      <a:endParaRPr lang="en-US" sz="1400" b="0" i="0" u="none" strike="noStrike">
                        <a:solidFill>
                          <a:schemeClr val="tx1"/>
                        </a:solidFill>
                        <a:effectLst/>
                        <a:latin typeface="+mn-lt"/>
                      </a:endParaRPr>
                    </a:p>
                  </a:txBody>
                  <a:tcPr anchor="ctr"/>
                </a:tc>
                <a:tc>
                  <a:txBody>
                    <a:bodyPr/>
                    <a:lstStyle/>
                    <a:p>
                      <a:pPr algn="l" fontAlgn="b"/>
                      <a:endParaRPr lang="en-US" sz="1400" b="0" i="0" u="none" strike="noStrike">
                        <a:solidFill>
                          <a:schemeClr val="tx1"/>
                        </a:solidFill>
                        <a:effectLst/>
                        <a:latin typeface="+mn-lt"/>
                      </a:endParaRPr>
                    </a:p>
                  </a:txBody>
                  <a:tcPr anchor="ctr"/>
                </a:tc>
                <a:tc>
                  <a:txBody>
                    <a:bodyPr/>
                    <a:lstStyle/>
                    <a:p>
                      <a:pPr algn="l" fontAlgn="b"/>
                      <a:endParaRPr lang="en-US" sz="1400" b="0" i="0" u="none" strike="noStrike">
                        <a:solidFill>
                          <a:schemeClr val="tx1"/>
                        </a:solidFill>
                        <a:effectLst/>
                        <a:latin typeface="+mn-lt"/>
                      </a:endParaRPr>
                    </a:p>
                  </a:txBody>
                  <a:tcPr anchor="ctr"/>
                </a:tc>
                <a:tc>
                  <a:txBody>
                    <a:bodyPr/>
                    <a:lstStyle/>
                    <a:p>
                      <a:pPr algn="l" fontAlgn="b"/>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4241422160"/>
                  </a:ext>
                </a:extLst>
              </a:tr>
              <a:tr h="349006">
                <a:tc>
                  <a:txBody>
                    <a:bodyPr/>
                    <a:lstStyle/>
                    <a:p>
                      <a:pPr marL="457200" lvl="1" indent="0" algn="l" fontAlgn="b">
                        <a:buFont typeface="Arial" panose="020B0604020202020204" pitchFamily="34" charset="0"/>
                        <a:buNone/>
                      </a:pPr>
                      <a:r>
                        <a:rPr lang="en-US" sz="1400" b="0" u="none" strike="noStrike">
                          <a:solidFill>
                            <a:schemeClr val="tx1"/>
                          </a:solidFill>
                          <a:effectLst/>
                        </a:rPr>
                        <a:t>Sales &amp; marketing</a:t>
                      </a:r>
                      <a:endParaRPr lang="en-US" sz="1400" b="0" i="0" u="none" strike="noStrike">
                        <a:solidFill>
                          <a:schemeClr val="tx1"/>
                        </a:solidFill>
                        <a:effectLst/>
                        <a:latin typeface="+mn-lt"/>
                      </a:endParaRPr>
                    </a:p>
                  </a:txBody>
                  <a:tcPr marL="288000" anchor="ctr"/>
                </a:tc>
                <a:tc>
                  <a:txBody>
                    <a:bodyPr/>
                    <a:lstStyle/>
                    <a:p>
                      <a:pPr algn="r" fontAlgn="b"/>
                      <a:r>
                        <a:rPr lang="en-US" sz="1400" b="0" u="none" strike="noStrike">
                          <a:solidFill>
                            <a:schemeClr val="tx1"/>
                          </a:solidFill>
                          <a:effectLst/>
                        </a:rPr>
                        <a:t>5,062,500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38,400,000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151,200,000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70%</a:t>
                      </a:r>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2662407092"/>
                  </a:ext>
                </a:extLst>
              </a:tr>
              <a:tr h="349006">
                <a:tc>
                  <a:txBody>
                    <a:bodyPr/>
                    <a:lstStyle/>
                    <a:p>
                      <a:pPr marL="457200" lvl="1" indent="0" algn="l" fontAlgn="b">
                        <a:buFont typeface="Arial" panose="020B0604020202020204" pitchFamily="34" charset="0"/>
                        <a:buNone/>
                      </a:pPr>
                      <a:r>
                        <a:rPr lang="en-US" sz="1400" b="0" u="none" strike="noStrike">
                          <a:solidFill>
                            <a:schemeClr val="tx1"/>
                          </a:solidFill>
                          <a:effectLst/>
                        </a:rPr>
                        <a:t>Customer service</a:t>
                      </a:r>
                      <a:endParaRPr lang="en-US" sz="1400" b="0" i="0" u="none" strike="noStrike">
                        <a:solidFill>
                          <a:schemeClr val="tx1"/>
                        </a:solidFill>
                        <a:effectLst/>
                        <a:latin typeface="+mn-lt"/>
                      </a:endParaRPr>
                    </a:p>
                  </a:txBody>
                  <a:tcPr marL="288000" anchor="ctr"/>
                </a:tc>
                <a:tc>
                  <a:txBody>
                    <a:bodyPr/>
                    <a:lstStyle/>
                    <a:p>
                      <a:pPr algn="r" fontAlgn="b"/>
                      <a:r>
                        <a:rPr lang="en-US" sz="1400" b="0" u="none" strike="noStrike">
                          <a:solidFill>
                            <a:schemeClr val="tx1"/>
                          </a:solidFill>
                          <a:effectLst/>
                        </a:rPr>
                        <a:t>1,687,500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9,600,000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21,600,000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10%</a:t>
                      </a:r>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1806368409"/>
                  </a:ext>
                </a:extLst>
              </a:tr>
              <a:tr h="349006">
                <a:tc>
                  <a:txBody>
                    <a:bodyPr/>
                    <a:lstStyle/>
                    <a:p>
                      <a:pPr marL="457200" lvl="1" indent="0" algn="l" fontAlgn="b">
                        <a:buFont typeface="Arial" panose="020B0604020202020204" pitchFamily="34" charset="0"/>
                        <a:buNone/>
                      </a:pPr>
                      <a:r>
                        <a:rPr lang="en-US" sz="1400" b="0" u="none" strike="noStrike">
                          <a:solidFill>
                            <a:schemeClr val="tx1"/>
                          </a:solidFill>
                          <a:effectLst/>
                        </a:rPr>
                        <a:t>Product development</a:t>
                      </a:r>
                      <a:endParaRPr lang="en-US" sz="1400" b="0" i="0" u="none" strike="noStrike">
                        <a:solidFill>
                          <a:schemeClr val="tx1"/>
                        </a:solidFill>
                        <a:effectLst/>
                        <a:latin typeface="+mn-lt"/>
                      </a:endParaRPr>
                    </a:p>
                  </a:txBody>
                  <a:tcPr marL="288000" anchor="ctr"/>
                </a:tc>
                <a:tc>
                  <a:txBody>
                    <a:bodyPr/>
                    <a:lstStyle/>
                    <a:p>
                      <a:pPr algn="r" fontAlgn="b"/>
                      <a:r>
                        <a:rPr lang="en-US" sz="1400" b="0" u="none" strike="noStrike">
                          <a:solidFill>
                            <a:schemeClr val="tx1"/>
                          </a:solidFill>
                          <a:effectLst/>
                        </a:rPr>
                        <a:t>562,500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2,400,000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10,800,000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5%</a:t>
                      </a:r>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879688327"/>
                  </a:ext>
                </a:extLst>
              </a:tr>
              <a:tr h="349006">
                <a:tc>
                  <a:txBody>
                    <a:bodyPr/>
                    <a:lstStyle/>
                    <a:p>
                      <a:pPr marL="457200" lvl="1" indent="0" algn="l" fontAlgn="b">
                        <a:buFont typeface="Arial" panose="020B0604020202020204" pitchFamily="34" charset="0"/>
                        <a:buNone/>
                      </a:pPr>
                      <a:r>
                        <a:rPr lang="en-US" sz="1400" b="0" u="none" strike="noStrike">
                          <a:solidFill>
                            <a:schemeClr val="tx1"/>
                          </a:solidFill>
                          <a:effectLst/>
                        </a:rPr>
                        <a:t>Research</a:t>
                      </a:r>
                      <a:endParaRPr lang="en-US" sz="1400" b="0" i="0" u="none" strike="noStrike">
                        <a:solidFill>
                          <a:schemeClr val="tx1"/>
                        </a:solidFill>
                        <a:effectLst/>
                        <a:latin typeface="+mn-lt"/>
                      </a:endParaRPr>
                    </a:p>
                  </a:txBody>
                  <a:tcPr marL="288000" anchor="ctr"/>
                </a:tc>
                <a:tc>
                  <a:txBody>
                    <a:bodyPr/>
                    <a:lstStyle/>
                    <a:p>
                      <a:pPr algn="r" fontAlgn="b"/>
                      <a:r>
                        <a:rPr lang="en-US" sz="1400" b="0" u="none" strike="noStrike">
                          <a:solidFill>
                            <a:schemeClr val="tx1"/>
                          </a:solidFill>
                          <a:effectLst/>
                        </a:rPr>
                        <a:t>281,250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2,400,000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4,320,000</a:t>
                      </a:r>
                      <a:endParaRPr lang="en-US" sz="1400" b="0" i="0" u="none" strike="noStrike">
                        <a:solidFill>
                          <a:schemeClr val="tx1"/>
                        </a:solidFill>
                        <a:effectLst/>
                        <a:latin typeface="+mn-lt"/>
                      </a:endParaRPr>
                    </a:p>
                  </a:txBody>
                  <a:tcPr anchor="ctr"/>
                </a:tc>
                <a:tc>
                  <a:txBody>
                    <a:bodyPr/>
                    <a:lstStyle/>
                    <a:p>
                      <a:pPr algn="r" fontAlgn="b"/>
                      <a:r>
                        <a:rPr lang="en-US" sz="1400" b="0" u="none" strike="noStrike">
                          <a:solidFill>
                            <a:schemeClr val="tx1"/>
                          </a:solidFill>
                          <a:effectLst/>
                        </a:rPr>
                        <a:t>2%</a:t>
                      </a:r>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1613433075"/>
                  </a:ext>
                </a:extLst>
              </a:tr>
              <a:tr h="349006">
                <a:tc>
                  <a:txBody>
                    <a:bodyPr/>
                    <a:lstStyle/>
                    <a:p>
                      <a:pPr algn="l" fontAlgn="b"/>
                      <a:r>
                        <a:rPr lang="en-US" sz="1400" b="1" u="none" strike="noStrike">
                          <a:solidFill>
                            <a:schemeClr val="tx1"/>
                          </a:solidFill>
                          <a:effectLst/>
                        </a:rPr>
                        <a:t>Total expenses</a:t>
                      </a:r>
                      <a:endParaRPr lang="en-US" sz="1400" b="1" i="0" u="none" strike="noStrike">
                        <a:solidFill>
                          <a:schemeClr val="tx1"/>
                        </a:solidFill>
                        <a:effectLst/>
                        <a:latin typeface="+mn-lt"/>
                      </a:endParaRPr>
                    </a:p>
                  </a:txBody>
                  <a:tcPr marL="288000" anchor="ctr"/>
                </a:tc>
                <a:tc>
                  <a:txBody>
                    <a:bodyPr/>
                    <a:lstStyle/>
                    <a:p>
                      <a:pPr algn="r" fontAlgn="b"/>
                      <a:r>
                        <a:rPr lang="en-US" sz="1400" b="1" u="none" strike="noStrike">
                          <a:solidFill>
                            <a:schemeClr val="tx1"/>
                          </a:solidFill>
                          <a:effectLst/>
                        </a:rPr>
                        <a:t>7,593,750</a:t>
                      </a:r>
                      <a:endParaRPr lang="en-US" sz="1400" b="1" i="0" u="none" strike="noStrike">
                        <a:solidFill>
                          <a:schemeClr val="tx1"/>
                        </a:solidFill>
                        <a:effectLst/>
                        <a:latin typeface="+mn-lt"/>
                      </a:endParaRPr>
                    </a:p>
                  </a:txBody>
                  <a:tcPr anchor="ctr"/>
                </a:tc>
                <a:tc>
                  <a:txBody>
                    <a:bodyPr/>
                    <a:lstStyle/>
                    <a:p>
                      <a:pPr algn="r" fontAlgn="b"/>
                      <a:r>
                        <a:rPr lang="en-US" sz="1400" b="1" u="none" strike="noStrike">
                          <a:solidFill>
                            <a:schemeClr val="tx1"/>
                          </a:solidFill>
                          <a:effectLst/>
                        </a:rPr>
                        <a:t>52,800,000</a:t>
                      </a:r>
                      <a:endParaRPr lang="en-US" sz="1400" b="1" i="0" u="none" strike="noStrike">
                        <a:solidFill>
                          <a:schemeClr val="tx1"/>
                        </a:solidFill>
                        <a:effectLst/>
                        <a:latin typeface="+mn-lt"/>
                      </a:endParaRPr>
                    </a:p>
                  </a:txBody>
                  <a:tcPr anchor="ctr"/>
                </a:tc>
                <a:tc>
                  <a:txBody>
                    <a:bodyPr/>
                    <a:lstStyle/>
                    <a:p>
                      <a:pPr algn="r" fontAlgn="b"/>
                      <a:r>
                        <a:rPr lang="en-US" sz="1400" b="1" u="none" strike="noStrike">
                          <a:solidFill>
                            <a:schemeClr val="tx1"/>
                          </a:solidFill>
                          <a:effectLst/>
                        </a:rPr>
                        <a:t>187,920,000</a:t>
                      </a:r>
                      <a:endParaRPr lang="en-US" sz="1400" b="1" i="0" u="none" strike="noStrike">
                        <a:solidFill>
                          <a:schemeClr val="tx1"/>
                        </a:solidFill>
                        <a:effectLst/>
                        <a:latin typeface="+mn-lt"/>
                      </a:endParaRPr>
                    </a:p>
                  </a:txBody>
                  <a:tcPr anchor="ctr"/>
                </a:tc>
                <a:tc>
                  <a:txBody>
                    <a:bodyPr/>
                    <a:lstStyle/>
                    <a:p>
                      <a:pPr algn="l" fontAlgn="b"/>
                      <a:endParaRPr lang="en-US" sz="1400" b="0" i="0" u="none" strike="noStrike">
                        <a:solidFill>
                          <a:schemeClr val="tx1"/>
                        </a:solidFill>
                        <a:effectLst/>
                        <a:latin typeface="+mn-lt"/>
                      </a:endParaRPr>
                    </a:p>
                  </a:txBody>
                  <a:tcPr marR="320040" anchor="ctr"/>
                </a:tc>
                <a:extLst>
                  <a:ext uri="{0D108BD9-81ED-4DB2-BD59-A6C34878D82A}">
                    <a16:rowId xmlns:a16="http://schemas.microsoft.com/office/drawing/2014/main" val="2301145645"/>
                  </a:ext>
                </a:extLst>
              </a:tr>
            </a:tbl>
          </a:graphicData>
        </a:graphic>
      </p:graphicFrame>
      <p:sp>
        <p:nvSpPr>
          <p:cNvPr id="4" name="Date Placeholder 3">
            <a:extLst>
              <a:ext uri="{FF2B5EF4-FFF2-40B4-BE49-F238E27FC236}">
                <a16:creationId xmlns:a16="http://schemas.microsoft.com/office/drawing/2014/main" id="{CA9ED77D-2B6B-4E46-8274-36014FE908F7}"/>
              </a:ext>
            </a:extLst>
          </p:cNvPr>
          <p:cNvSpPr>
            <a:spLocks noGrp="1"/>
          </p:cNvSpPr>
          <p:nvPr>
            <p:ph type="dt" sz="half" idx="10"/>
          </p:nvPr>
        </p:nvSpPr>
        <p:spPr/>
        <p:txBody>
          <a:bodyPr/>
          <a:lstStyle/>
          <a:p>
            <a:r>
              <a:rPr lang="en-US"/>
              <a:t>7/14/20XX</a:t>
            </a:r>
          </a:p>
        </p:txBody>
      </p:sp>
      <p:sp>
        <p:nvSpPr>
          <p:cNvPr id="5" name="Footer Placeholder 4">
            <a:extLst>
              <a:ext uri="{FF2B5EF4-FFF2-40B4-BE49-F238E27FC236}">
                <a16:creationId xmlns:a16="http://schemas.microsoft.com/office/drawing/2014/main" id="{E04DB081-B60F-4DC1-A168-C1FA616A707A}"/>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5D81667E-28E3-4197-9F43-0F8C3650590A}"/>
              </a:ext>
            </a:extLst>
          </p:cNvPr>
          <p:cNvSpPr>
            <a:spLocks noGrp="1"/>
          </p:cNvSpPr>
          <p:nvPr>
            <p:ph type="sldNum" sz="quarter" idx="12"/>
          </p:nvPr>
        </p:nvSpPr>
        <p:spPr/>
        <p:txBody>
          <a:bodyPr/>
          <a:lstStyle/>
          <a:p>
            <a:fld id="{B5CEABB6-07DC-46E8-9B57-56EC44A396E5}" type="slidenum">
              <a:rPr lang="en-US" smtClean="0"/>
              <a:t>18</a:t>
            </a:fld>
            <a:endParaRPr lang="en-US"/>
          </a:p>
        </p:txBody>
      </p:sp>
    </p:spTree>
    <p:extLst>
      <p:ext uri="{BB962C8B-B14F-4D97-AF65-F5344CB8AC3E}">
        <p14:creationId xmlns:p14="http://schemas.microsoft.com/office/powerpoint/2010/main" val="2949032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2D7C-45DA-45A1-BCD0-40DD32D5C9A1}"/>
              </a:ext>
            </a:extLst>
          </p:cNvPr>
          <p:cNvSpPr>
            <a:spLocks noGrp="1"/>
          </p:cNvSpPr>
          <p:nvPr>
            <p:ph type="title"/>
          </p:nvPr>
        </p:nvSpPr>
        <p:spPr>
          <a:xfrm>
            <a:off x="838200" y="365125"/>
            <a:ext cx="10515600" cy="1325563"/>
          </a:xfrm>
        </p:spPr>
        <p:txBody>
          <a:bodyPr/>
          <a:lstStyle/>
          <a:p>
            <a:r>
              <a:rPr lang="en-US"/>
              <a:t>MEET THE FULL TEAM</a:t>
            </a:r>
          </a:p>
        </p:txBody>
      </p:sp>
      <p:pic>
        <p:nvPicPr>
          <p:cNvPr id="28" name="Picture Placeholder 27" descr="team member">
            <a:extLst>
              <a:ext uri="{FF2B5EF4-FFF2-40B4-BE49-F238E27FC236}">
                <a16:creationId xmlns:a16="http://schemas.microsoft.com/office/drawing/2014/main" id="{3FB5C621-B7DF-4715-BA11-6BA51730F64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14400" y="2047875"/>
            <a:ext cx="2103438" cy="1371600"/>
          </a:xfrm>
        </p:spPr>
      </p:pic>
      <p:sp>
        <p:nvSpPr>
          <p:cNvPr id="4" name="Text Placeholder 3">
            <a:extLst>
              <a:ext uri="{FF2B5EF4-FFF2-40B4-BE49-F238E27FC236}">
                <a16:creationId xmlns:a16="http://schemas.microsoft.com/office/drawing/2014/main" id="{B16F415A-D292-401D-B8EE-54A5F34DCA2C}"/>
              </a:ext>
            </a:extLst>
          </p:cNvPr>
          <p:cNvSpPr>
            <a:spLocks noGrp="1"/>
          </p:cNvSpPr>
          <p:nvPr>
            <p:ph type="body" sz="quarter" idx="14"/>
          </p:nvPr>
        </p:nvSpPr>
        <p:spPr>
          <a:xfrm>
            <a:off x="911352" y="3524652"/>
            <a:ext cx="2103120" cy="228600"/>
          </a:xfrm>
        </p:spPr>
        <p:txBody>
          <a:bodyPr/>
          <a:lstStyle/>
          <a:p>
            <a:r>
              <a:rPr lang="en-US"/>
              <a:t>Takuma Hayashi</a:t>
            </a:r>
          </a:p>
        </p:txBody>
      </p:sp>
      <p:sp>
        <p:nvSpPr>
          <p:cNvPr id="5" name="Text Placeholder 4">
            <a:extLst>
              <a:ext uri="{FF2B5EF4-FFF2-40B4-BE49-F238E27FC236}">
                <a16:creationId xmlns:a16="http://schemas.microsoft.com/office/drawing/2014/main" id="{A0DFB30C-3E6D-4565-9646-913768A22E2B}"/>
              </a:ext>
            </a:extLst>
          </p:cNvPr>
          <p:cNvSpPr>
            <a:spLocks noGrp="1"/>
          </p:cNvSpPr>
          <p:nvPr>
            <p:ph type="body" sz="quarter" idx="15"/>
          </p:nvPr>
        </p:nvSpPr>
        <p:spPr>
          <a:xfrm>
            <a:off x="911352" y="3774234"/>
            <a:ext cx="2103120" cy="228600"/>
          </a:xfrm>
        </p:spPr>
        <p:txBody>
          <a:bodyPr/>
          <a:lstStyle/>
          <a:p>
            <a:r>
              <a:rPr lang="en-US"/>
              <a:t>President</a:t>
            </a:r>
          </a:p>
        </p:txBody>
      </p:sp>
      <p:pic>
        <p:nvPicPr>
          <p:cNvPr id="30" name="Picture Placeholder 29" descr="team member&#10;">
            <a:extLst>
              <a:ext uri="{FF2B5EF4-FFF2-40B4-BE49-F238E27FC236}">
                <a16:creationId xmlns:a16="http://schemas.microsoft.com/office/drawing/2014/main" id="{EEA671C7-564C-4EBB-A81D-9879D9B27612}"/>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a:stretch/>
        </p:blipFill>
        <p:spPr>
          <a:xfrm>
            <a:off x="3667125" y="2047875"/>
            <a:ext cx="2103438" cy="1371600"/>
          </a:xfrm>
        </p:spPr>
      </p:pic>
      <p:sp>
        <p:nvSpPr>
          <p:cNvPr id="7" name="Text Placeholder 6">
            <a:extLst>
              <a:ext uri="{FF2B5EF4-FFF2-40B4-BE49-F238E27FC236}">
                <a16:creationId xmlns:a16="http://schemas.microsoft.com/office/drawing/2014/main" id="{0484F183-4242-4FE0-9405-F93B3D7FAA90}"/>
              </a:ext>
            </a:extLst>
          </p:cNvPr>
          <p:cNvSpPr>
            <a:spLocks noGrp="1"/>
          </p:cNvSpPr>
          <p:nvPr>
            <p:ph type="body" sz="quarter" idx="17"/>
          </p:nvPr>
        </p:nvSpPr>
        <p:spPr>
          <a:xfrm>
            <a:off x="3666744" y="3524652"/>
            <a:ext cx="2103120" cy="228600"/>
          </a:xfrm>
        </p:spPr>
        <p:txBody>
          <a:bodyPr/>
          <a:lstStyle/>
          <a:p>
            <a:r>
              <a:rPr lang="en-US"/>
              <a:t>Mirjam Nilsson</a:t>
            </a:r>
          </a:p>
        </p:txBody>
      </p:sp>
      <p:sp>
        <p:nvSpPr>
          <p:cNvPr id="8" name="Text Placeholder 7">
            <a:extLst>
              <a:ext uri="{FF2B5EF4-FFF2-40B4-BE49-F238E27FC236}">
                <a16:creationId xmlns:a16="http://schemas.microsoft.com/office/drawing/2014/main" id="{869E9B05-7A10-4168-9CB8-75AF17B85476}"/>
              </a:ext>
            </a:extLst>
          </p:cNvPr>
          <p:cNvSpPr>
            <a:spLocks noGrp="1"/>
          </p:cNvSpPr>
          <p:nvPr>
            <p:ph type="body" sz="quarter" idx="18"/>
          </p:nvPr>
        </p:nvSpPr>
        <p:spPr>
          <a:xfrm>
            <a:off x="3666744" y="3774234"/>
            <a:ext cx="2103120" cy="228600"/>
          </a:xfrm>
        </p:spPr>
        <p:txBody>
          <a:bodyPr/>
          <a:lstStyle/>
          <a:p>
            <a:r>
              <a:rPr lang="en-US"/>
              <a:t>Chief Executive Officer</a:t>
            </a:r>
          </a:p>
        </p:txBody>
      </p:sp>
      <p:pic>
        <p:nvPicPr>
          <p:cNvPr id="32" name="Picture Placeholder 31" descr="team member&#10;">
            <a:extLst>
              <a:ext uri="{FF2B5EF4-FFF2-40B4-BE49-F238E27FC236}">
                <a16:creationId xmlns:a16="http://schemas.microsoft.com/office/drawing/2014/main" id="{F13AE6CA-5311-4723-896B-18A11A111598}"/>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6421438" y="2047875"/>
            <a:ext cx="2103437" cy="1371600"/>
          </a:xfrm>
        </p:spPr>
      </p:pic>
      <p:sp>
        <p:nvSpPr>
          <p:cNvPr id="10" name="Text Placeholder 9">
            <a:extLst>
              <a:ext uri="{FF2B5EF4-FFF2-40B4-BE49-F238E27FC236}">
                <a16:creationId xmlns:a16="http://schemas.microsoft.com/office/drawing/2014/main" id="{3747A24A-C4E1-45F8-B4E3-D73EAC93C338}"/>
              </a:ext>
            </a:extLst>
          </p:cNvPr>
          <p:cNvSpPr>
            <a:spLocks noGrp="1"/>
          </p:cNvSpPr>
          <p:nvPr>
            <p:ph type="body" sz="quarter" idx="20"/>
          </p:nvPr>
        </p:nvSpPr>
        <p:spPr>
          <a:xfrm>
            <a:off x="6419088" y="3524652"/>
            <a:ext cx="2103120" cy="228600"/>
          </a:xfrm>
        </p:spPr>
        <p:txBody>
          <a:bodyPr/>
          <a:lstStyle/>
          <a:p>
            <a:r>
              <a:rPr lang="en-US"/>
              <a:t>Flora Berggren</a:t>
            </a:r>
          </a:p>
        </p:txBody>
      </p:sp>
      <p:sp>
        <p:nvSpPr>
          <p:cNvPr id="11" name="Text Placeholder 10">
            <a:extLst>
              <a:ext uri="{FF2B5EF4-FFF2-40B4-BE49-F238E27FC236}">
                <a16:creationId xmlns:a16="http://schemas.microsoft.com/office/drawing/2014/main" id="{C4448846-D33D-4ED0-96D8-F86423E1C4BE}"/>
              </a:ext>
            </a:extLst>
          </p:cNvPr>
          <p:cNvSpPr>
            <a:spLocks noGrp="1"/>
          </p:cNvSpPr>
          <p:nvPr>
            <p:ph type="body" sz="quarter" idx="21"/>
          </p:nvPr>
        </p:nvSpPr>
        <p:spPr>
          <a:xfrm>
            <a:off x="6419088" y="3774234"/>
            <a:ext cx="2103120" cy="228600"/>
          </a:xfrm>
        </p:spPr>
        <p:txBody>
          <a:bodyPr/>
          <a:lstStyle/>
          <a:p>
            <a:r>
              <a:rPr lang="en-US"/>
              <a:t>Chief Operations Officer</a:t>
            </a:r>
          </a:p>
        </p:txBody>
      </p:sp>
      <p:pic>
        <p:nvPicPr>
          <p:cNvPr id="34" name="Picture Placeholder 33" descr="team member&#10;">
            <a:extLst>
              <a:ext uri="{FF2B5EF4-FFF2-40B4-BE49-F238E27FC236}">
                <a16:creationId xmlns:a16="http://schemas.microsoft.com/office/drawing/2014/main" id="{31F4C6DF-221E-4459-A5B6-9C57A2ED57DF}"/>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a:ext>
            </a:extLst>
          </a:blip>
          <a:srcRect/>
          <a:stretch/>
        </p:blipFill>
        <p:spPr>
          <a:xfrm>
            <a:off x="9174163" y="2047875"/>
            <a:ext cx="2103437" cy="1371600"/>
          </a:xfrm>
        </p:spPr>
      </p:pic>
      <p:sp>
        <p:nvSpPr>
          <p:cNvPr id="13" name="Text Placeholder 12">
            <a:extLst>
              <a:ext uri="{FF2B5EF4-FFF2-40B4-BE49-F238E27FC236}">
                <a16:creationId xmlns:a16="http://schemas.microsoft.com/office/drawing/2014/main" id="{9155F8DC-DEB4-460D-87FE-F1BDEA6831B5}"/>
              </a:ext>
            </a:extLst>
          </p:cNvPr>
          <p:cNvSpPr>
            <a:spLocks noGrp="1"/>
          </p:cNvSpPr>
          <p:nvPr>
            <p:ph type="body" sz="quarter" idx="23"/>
          </p:nvPr>
        </p:nvSpPr>
        <p:spPr>
          <a:xfrm>
            <a:off x="9171432" y="3524652"/>
            <a:ext cx="2103120" cy="228600"/>
          </a:xfrm>
        </p:spPr>
        <p:txBody>
          <a:bodyPr/>
          <a:lstStyle/>
          <a:p>
            <a:r>
              <a:rPr lang="en-US"/>
              <a:t>Rajesh Santoshi</a:t>
            </a:r>
          </a:p>
        </p:txBody>
      </p:sp>
      <p:sp>
        <p:nvSpPr>
          <p:cNvPr id="14" name="Text Placeholder 13">
            <a:extLst>
              <a:ext uri="{FF2B5EF4-FFF2-40B4-BE49-F238E27FC236}">
                <a16:creationId xmlns:a16="http://schemas.microsoft.com/office/drawing/2014/main" id="{F71BC6F9-8896-48A9-A294-C72BD5F54D6A}"/>
              </a:ext>
            </a:extLst>
          </p:cNvPr>
          <p:cNvSpPr>
            <a:spLocks noGrp="1"/>
          </p:cNvSpPr>
          <p:nvPr>
            <p:ph type="body" sz="quarter" idx="24"/>
          </p:nvPr>
        </p:nvSpPr>
        <p:spPr>
          <a:xfrm>
            <a:off x="9171432" y="3774234"/>
            <a:ext cx="2103120" cy="228600"/>
          </a:xfrm>
        </p:spPr>
        <p:txBody>
          <a:bodyPr/>
          <a:lstStyle/>
          <a:p>
            <a:r>
              <a:rPr lang="en-US"/>
              <a:t>VP Marketing</a:t>
            </a:r>
          </a:p>
        </p:txBody>
      </p:sp>
      <p:pic>
        <p:nvPicPr>
          <p:cNvPr id="36" name="Picture Placeholder 35" descr="team member&#10;">
            <a:extLst>
              <a:ext uri="{FF2B5EF4-FFF2-40B4-BE49-F238E27FC236}">
                <a16:creationId xmlns:a16="http://schemas.microsoft.com/office/drawing/2014/main" id="{5E363B2C-DF8C-43FB-B0D0-75A43A798393}"/>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a:ext>
            </a:extLst>
          </a:blip>
          <a:srcRect/>
          <a:stretch/>
        </p:blipFill>
        <p:spPr>
          <a:xfrm>
            <a:off x="917575" y="4260850"/>
            <a:ext cx="2103438" cy="1371600"/>
          </a:xfrm>
        </p:spPr>
      </p:pic>
      <p:sp>
        <p:nvSpPr>
          <p:cNvPr id="16" name="Text Placeholder 15">
            <a:extLst>
              <a:ext uri="{FF2B5EF4-FFF2-40B4-BE49-F238E27FC236}">
                <a16:creationId xmlns:a16="http://schemas.microsoft.com/office/drawing/2014/main" id="{FDC8EE5B-FDF4-40E4-8BA2-7FFD01D46F12}"/>
              </a:ext>
            </a:extLst>
          </p:cNvPr>
          <p:cNvSpPr>
            <a:spLocks noGrp="1"/>
          </p:cNvSpPr>
          <p:nvPr>
            <p:ph type="body" sz="quarter" idx="26"/>
          </p:nvPr>
        </p:nvSpPr>
        <p:spPr>
          <a:xfrm>
            <a:off x="914400" y="5738113"/>
            <a:ext cx="2103120" cy="228600"/>
          </a:xfrm>
        </p:spPr>
        <p:txBody>
          <a:bodyPr/>
          <a:lstStyle/>
          <a:p>
            <a:r>
              <a:rPr lang="en-US"/>
              <a:t>Graham Barnes</a:t>
            </a:r>
          </a:p>
        </p:txBody>
      </p:sp>
      <p:sp>
        <p:nvSpPr>
          <p:cNvPr id="17" name="Text Placeholder 16">
            <a:extLst>
              <a:ext uri="{FF2B5EF4-FFF2-40B4-BE49-F238E27FC236}">
                <a16:creationId xmlns:a16="http://schemas.microsoft.com/office/drawing/2014/main" id="{08A7953F-A959-4F25-9D84-C0215BE9DD9D}"/>
              </a:ext>
            </a:extLst>
          </p:cNvPr>
          <p:cNvSpPr>
            <a:spLocks noGrp="1"/>
          </p:cNvSpPr>
          <p:nvPr>
            <p:ph type="body" sz="quarter" idx="27"/>
          </p:nvPr>
        </p:nvSpPr>
        <p:spPr>
          <a:xfrm>
            <a:off x="914400" y="6001343"/>
            <a:ext cx="2103120" cy="228600"/>
          </a:xfrm>
        </p:spPr>
        <p:txBody>
          <a:bodyPr/>
          <a:lstStyle/>
          <a:p>
            <a:r>
              <a:rPr lang="en-US"/>
              <a:t>VP Product</a:t>
            </a:r>
          </a:p>
        </p:txBody>
      </p:sp>
      <p:pic>
        <p:nvPicPr>
          <p:cNvPr id="38" name="Picture Placeholder 37" descr="team member&#10;">
            <a:extLst>
              <a:ext uri="{FF2B5EF4-FFF2-40B4-BE49-F238E27FC236}">
                <a16:creationId xmlns:a16="http://schemas.microsoft.com/office/drawing/2014/main" id="{146DB95A-91D9-49AF-A19F-FECE3179AB49}"/>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a:ext>
            </a:extLst>
          </a:blip>
          <a:srcRect/>
          <a:stretch/>
        </p:blipFill>
        <p:spPr>
          <a:xfrm>
            <a:off x="3670300" y="4260850"/>
            <a:ext cx="2103438" cy="1371600"/>
          </a:xfrm>
        </p:spPr>
      </p:pic>
      <p:sp>
        <p:nvSpPr>
          <p:cNvPr id="19" name="Text Placeholder 18">
            <a:extLst>
              <a:ext uri="{FF2B5EF4-FFF2-40B4-BE49-F238E27FC236}">
                <a16:creationId xmlns:a16="http://schemas.microsoft.com/office/drawing/2014/main" id="{F9CA3A3E-9309-4918-A84A-C9E3F14E0C28}"/>
              </a:ext>
            </a:extLst>
          </p:cNvPr>
          <p:cNvSpPr>
            <a:spLocks noGrp="1"/>
          </p:cNvSpPr>
          <p:nvPr>
            <p:ph type="body" sz="quarter" idx="29"/>
          </p:nvPr>
        </p:nvSpPr>
        <p:spPr>
          <a:xfrm>
            <a:off x="3669792" y="5738113"/>
            <a:ext cx="2103120" cy="228600"/>
          </a:xfrm>
        </p:spPr>
        <p:txBody>
          <a:bodyPr/>
          <a:lstStyle/>
          <a:p>
            <a:r>
              <a:rPr lang="en-US"/>
              <a:t>Rowan Murphy</a:t>
            </a:r>
          </a:p>
        </p:txBody>
      </p:sp>
      <p:sp>
        <p:nvSpPr>
          <p:cNvPr id="20" name="Text Placeholder 19">
            <a:extLst>
              <a:ext uri="{FF2B5EF4-FFF2-40B4-BE49-F238E27FC236}">
                <a16:creationId xmlns:a16="http://schemas.microsoft.com/office/drawing/2014/main" id="{DE45847E-109F-4D7D-BCD7-1868B6FDC160}"/>
              </a:ext>
            </a:extLst>
          </p:cNvPr>
          <p:cNvSpPr>
            <a:spLocks noGrp="1"/>
          </p:cNvSpPr>
          <p:nvPr>
            <p:ph type="body" sz="quarter" idx="30"/>
          </p:nvPr>
        </p:nvSpPr>
        <p:spPr>
          <a:xfrm>
            <a:off x="3669792" y="6001343"/>
            <a:ext cx="2103120" cy="228600"/>
          </a:xfrm>
        </p:spPr>
        <p:txBody>
          <a:bodyPr/>
          <a:lstStyle/>
          <a:p>
            <a:r>
              <a:rPr lang="en-US"/>
              <a:t>SEO Strategist</a:t>
            </a:r>
          </a:p>
        </p:txBody>
      </p:sp>
      <p:pic>
        <p:nvPicPr>
          <p:cNvPr id="40" name="Picture Placeholder 39" descr="team member&#10;">
            <a:extLst>
              <a:ext uri="{FF2B5EF4-FFF2-40B4-BE49-F238E27FC236}">
                <a16:creationId xmlns:a16="http://schemas.microsoft.com/office/drawing/2014/main" id="{BA5B83B0-A7DC-4DAE-A4A9-2B552289353E}"/>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a:ext>
            </a:extLst>
          </a:blip>
          <a:srcRect/>
          <a:stretch/>
        </p:blipFill>
        <p:spPr>
          <a:xfrm>
            <a:off x="6424613" y="4260850"/>
            <a:ext cx="2103437" cy="1371600"/>
          </a:xfrm>
        </p:spPr>
      </p:pic>
      <p:sp>
        <p:nvSpPr>
          <p:cNvPr id="22" name="Text Placeholder 21">
            <a:extLst>
              <a:ext uri="{FF2B5EF4-FFF2-40B4-BE49-F238E27FC236}">
                <a16:creationId xmlns:a16="http://schemas.microsoft.com/office/drawing/2014/main" id="{9B05E8B0-A169-4556-B131-F01BF687DF02}"/>
              </a:ext>
            </a:extLst>
          </p:cNvPr>
          <p:cNvSpPr>
            <a:spLocks noGrp="1"/>
          </p:cNvSpPr>
          <p:nvPr>
            <p:ph type="body" sz="quarter" idx="32"/>
          </p:nvPr>
        </p:nvSpPr>
        <p:spPr>
          <a:xfrm>
            <a:off x="6422136" y="5738113"/>
            <a:ext cx="2103120" cy="228600"/>
          </a:xfrm>
        </p:spPr>
        <p:txBody>
          <a:bodyPr/>
          <a:lstStyle/>
          <a:p>
            <a:r>
              <a:rPr lang="en-US"/>
              <a:t>Elizabeth Moore</a:t>
            </a:r>
          </a:p>
        </p:txBody>
      </p:sp>
      <p:sp>
        <p:nvSpPr>
          <p:cNvPr id="23" name="Text Placeholder 22">
            <a:extLst>
              <a:ext uri="{FF2B5EF4-FFF2-40B4-BE49-F238E27FC236}">
                <a16:creationId xmlns:a16="http://schemas.microsoft.com/office/drawing/2014/main" id="{89B8D754-F01E-47CD-9BAB-91E627337565}"/>
              </a:ext>
            </a:extLst>
          </p:cNvPr>
          <p:cNvSpPr>
            <a:spLocks noGrp="1"/>
          </p:cNvSpPr>
          <p:nvPr>
            <p:ph type="body" sz="quarter" idx="33"/>
          </p:nvPr>
        </p:nvSpPr>
        <p:spPr>
          <a:xfrm>
            <a:off x="6422136" y="6001343"/>
            <a:ext cx="2103120" cy="228600"/>
          </a:xfrm>
        </p:spPr>
        <p:txBody>
          <a:bodyPr/>
          <a:lstStyle/>
          <a:p>
            <a:r>
              <a:rPr lang="en-US"/>
              <a:t>Product Designer</a:t>
            </a:r>
          </a:p>
        </p:txBody>
      </p:sp>
      <p:pic>
        <p:nvPicPr>
          <p:cNvPr id="42" name="Picture Placeholder 41" descr="team member&#10;">
            <a:extLst>
              <a:ext uri="{FF2B5EF4-FFF2-40B4-BE49-F238E27FC236}">
                <a16:creationId xmlns:a16="http://schemas.microsoft.com/office/drawing/2014/main" id="{1AEF5689-5EF0-4AEB-8801-47A524AD0A5A}"/>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a:ext>
            </a:extLst>
          </a:blip>
          <a:srcRect/>
          <a:stretch/>
        </p:blipFill>
        <p:spPr>
          <a:xfrm>
            <a:off x="9177338" y="4260850"/>
            <a:ext cx="2103437" cy="1371600"/>
          </a:xfrm>
        </p:spPr>
      </p:pic>
      <p:sp>
        <p:nvSpPr>
          <p:cNvPr id="25" name="Text Placeholder 24">
            <a:extLst>
              <a:ext uri="{FF2B5EF4-FFF2-40B4-BE49-F238E27FC236}">
                <a16:creationId xmlns:a16="http://schemas.microsoft.com/office/drawing/2014/main" id="{401BC501-D7D3-4C14-AC64-4190AC62377E}"/>
              </a:ext>
            </a:extLst>
          </p:cNvPr>
          <p:cNvSpPr>
            <a:spLocks noGrp="1"/>
          </p:cNvSpPr>
          <p:nvPr>
            <p:ph type="body" sz="quarter" idx="35"/>
          </p:nvPr>
        </p:nvSpPr>
        <p:spPr>
          <a:xfrm>
            <a:off x="9174480" y="5738113"/>
            <a:ext cx="2103120" cy="228600"/>
          </a:xfrm>
        </p:spPr>
        <p:txBody>
          <a:bodyPr/>
          <a:lstStyle/>
          <a:p>
            <a:r>
              <a:rPr lang="en-US"/>
              <a:t>Robin Kline</a:t>
            </a:r>
          </a:p>
        </p:txBody>
      </p:sp>
      <p:sp>
        <p:nvSpPr>
          <p:cNvPr id="26" name="Text Placeholder 25">
            <a:extLst>
              <a:ext uri="{FF2B5EF4-FFF2-40B4-BE49-F238E27FC236}">
                <a16:creationId xmlns:a16="http://schemas.microsoft.com/office/drawing/2014/main" id="{AFA0B1A3-8382-445A-BD5C-FFEB79DED9FE}"/>
              </a:ext>
            </a:extLst>
          </p:cNvPr>
          <p:cNvSpPr>
            <a:spLocks noGrp="1"/>
          </p:cNvSpPr>
          <p:nvPr>
            <p:ph type="body" sz="quarter" idx="36"/>
          </p:nvPr>
        </p:nvSpPr>
        <p:spPr>
          <a:xfrm>
            <a:off x="9174480" y="6001343"/>
            <a:ext cx="2103120" cy="228600"/>
          </a:xfrm>
        </p:spPr>
        <p:txBody>
          <a:bodyPr/>
          <a:lstStyle/>
          <a:p>
            <a:r>
              <a:rPr lang="en-US"/>
              <a:t>Content Developer</a:t>
            </a:r>
          </a:p>
        </p:txBody>
      </p:sp>
      <p:sp>
        <p:nvSpPr>
          <p:cNvPr id="119" name="Rectangle 118">
            <a:extLst>
              <a:ext uri="{FF2B5EF4-FFF2-40B4-BE49-F238E27FC236}">
                <a16:creationId xmlns:a16="http://schemas.microsoft.com/office/drawing/2014/main" id="{2EBA4538-DE77-489A-8350-EB6A91BB279F}"/>
              </a:ext>
              <a:ext uri="{C183D7F6-B498-43B3-948B-1728B52AA6E4}">
                <adec:decorative xmlns:adec="http://schemas.microsoft.com/office/drawing/2017/decorative" val="1"/>
              </a:ext>
            </a:extLst>
          </p:cNvPr>
          <p:cNvSpPr/>
          <p:nvPr/>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4A86AAB-370D-439E-9BED-518723F0B506}"/>
              </a:ext>
              <a:ext uri="{C183D7F6-B498-43B3-948B-1728B52AA6E4}">
                <adec:decorative xmlns:adec="http://schemas.microsoft.com/office/drawing/2017/decorative" val="1"/>
              </a:ext>
            </a:extLst>
          </p:cNvPr>
          <p:cNvSpPr/>
          <p:nvPr/>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A4AB794F-24F5-4B85-BFAB-4C1F779A2EFC}"/>
              </a:ext>
              <a:ext uri="{C183D7F6-B498-43B3-948B-1728B52AA6E4}">
                <adec:decorative xmlns:adec="http://schemas.microsoft.com/office/drawing/2017/decorative" val="1"/>
              </a:ext>
            </a:extLst>
          </p:cNvPr>
          <p:cNvSpPr/>
          <p:nvPr/>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3B944F6-8DC1-4CE8-8BC3-30B6B84F7CD2}"/>
              </a:ext>
              <a:ext uri="{C183D7F6-B498-43B3-948B-1728B52AA6E4}">
                <adec:decorative xmlns:adec="http://schemas.microsoft.com/office/drawing/2017/decorative" val="1"/>
              </a:ext>
            </a:extLst>
          </p:cNvPr>
          <p:cNvSpPr/>
          <p:nvPr/>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DE7C35C7-8193-4078-BD0F-F1E162675DC2}"/>
              </a:ext>
              <a:ext uri="{C183D7F6-B498-43B3-948B-1728B52AA6E4}">
                <adec:decorative xmlns:adec="http://schemas.microsoft.com/office/drawing/2017/decorative" val="1"/>
              </a:ext>
            </a:extLst>
          </p:cNvPr>
          <p:cNvSpPr/>
          <p:nvPr/>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E455F16D-80BC-4770-A8F3-DBA4956FA05D}"/>
              </a:ext>
              <a:ext uri="{C183D7F6-B498-43B3-948B-1728B52AA6E4}">
                <adec:decorative xmlns:adec="http://schemas.microsoft.com/office/drawing/2017/decorative" val="1"/>
              </a:ext>
            </a:extLst>
          </p:cNvPr>
          <p:cNvSpPr/>
          <p:nvPr/>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A6E5AABB-EEAE-4308-849F-0343D73F21A1}"/>
              </a:ext>
              <a:ext uri="{C183D7F6-B498-43B3-948B-1728B52AA6E4}">
                <adec:decorative xmlns:adec="http://schemas.microsoft.com/office/drawing/2017/decorative" val="1"/>
              </a:ext>
            </a:extLst>
          </p:cNvPr>
          <p:cNvSpPr/>
          <p:nvPr/>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A9D25A11-67D5-4CE0-AE39-585775E5E2E4}"/>
              </a:ext>
              <a:ext uri="{C183D7F6-B498-43B3-948B-1728B52AA6E4}">
                <adec:decorative xmlns:adec="http://schemas.microsoft.com/office/drawing/2017/decorative" val="1"/>
              </a:ext>
            </a:extLst>
          </p:cNvPr>
          <p:cNvSpPr/>
          <p:nvPr/>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Date Placeholder 133">
            <a:extLst>
              <a:ext uri="{FF2B5EF4-FFF2-40B4-BE49-F238E27FC236}">
                <a16:creationId xmlns:a16="http://schemas.microsoft.com/office/drawing/2014/main" id="{03AE756E-44E6-4396-B4F0-4C92B9537A19}"/>
              </a:ext>
            </a:extLst>
          </p:cNvPr>
          <p:cNvSpPr>
            <a:spLocks noGrp="1"/>
          </p:cNvSpPr>
          <p:nvPr>
            <p:ph type="dt" sz="half" idx="10"/>
          </p:nvPr>
        </p:nvSpPr>
        <p:spPr>
          <a:xfrm>
            <a:off x="838200" y="6356350"/>
            <a:ext cx="2743200" cy="365125"/>
          </a:xfrm>
        </p:spPr>
        <p:txBody>
          <a:bodyPr/>
          <a:lstStyle/>
          <a:p>
            <a:r>
              <a:rPr lang="en-US"/>
              <a:t>7/14/20XX</a:t>
            </a:r>
          </a:p>
        </p:txBody>
      </p:sp>
      <p:sp>
        <p:nvSpPr>
          <p:cNvPr id="135" name="Footer Placeholder 134">
            <a:extLst>
              <a:ext uri="{FF2B5EF4-FFF2-40B4-BE49-F238E27FC236}">
                <a16:creationId xmlns:a16="http://schemas.microsoft.com/office/drawing/2014/main" id="{C239D8AF-EF3C-4250-AEE5-B9016C9B69FA}"/>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136" name="Slide Number Placeholder 135">
            <a:extLst>
              <a:ext uri="{FF2B5EF4-FFF2-40B4-BE49-F238E27FC236}">
                <a16:creationId xmlns:a16="http://schemas.microsoft.com/office/drawing/2014/main" id="{12D0E515-67F7-4BAD-9307-64611E5A9A4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a:p>
        </p:txBody>
      </p:sp>
    </p:spTree>
    <p:extLst>
      <p:ext uri="{BB962C8B-B14F-4D97-AF65-F5344CB8AC3E}">
        <p14:creationId xmlns:p14="http://schemas.microsoft.com/office/powerpoint/2010/main" val="3435056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a:t>PROBLEM</a:t>
            </a:r>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a:lstStyle/>
          <a:p>
            <a:r>
              <a:rPr lang="en-US"/>
              <a:t>Crop failure</a:t>
            </a:r>
          </a:p>
        </p:txBody>
      </p:sp>
      <p:sp>
        <p:nvSpPr>
          <p:cNvPr id="44" name="Text Placeholder 43">
            <a:extLst>
              <a:ext uri="{FF2B5EF4-FFF2-40B4-BE49-F238E27FC236}">
                <a16:creationId xmlns:a16="http://schemas.microsoft.com/office/drawing/2014/main" id="{980B2038-1B53-491E-BC2F-148E99EFDBB8}"/>
              </a:ext>
            </a:extLst>
          </p:cNvPr>
          <p:cNvSpPr>
            <a:spLocks noGrp="1"/>
          </p:cNvSpPr>
          <p:nvPr>
            <p:ph type="body" sz="quarter" idx="15"/>
          </p:nvPr>
        </p:nvSpPr>
        <p:spPr>
          <a:xfrm>
            <a:off x="914274" y="2242336"/>
            <a:ext cx="3886200" cy="914400"/>
          </a:xfrm>
        </p:spPr>
        <p:txBody>
          <a:bodyPr/>
          <a:lstStyle/>
          <a:p>
            <a:r>
              <a:rPr lang="en-US"/>
              <a:t>The risk of losing a crop effort due to adverse climate changes</a:t>
            </a:r>
          </a:p>
        </p:txBody>
      </p:sp>
      <p:sp>
        <p:nvSpPr>
          <p:cNvPr id="45" name="Text Placeholder 44">
            <a:extLst>
              <a:ext uri="{FF2B5EF4-FFF2-40B4-BE49-F238E27FC236}">
                <a16:creationId xmlns:a16="http://schemas.microsoft.com/office/drawing/2014/main" id="{F970A788-9414-4536-9C00-F0C8714580AB}"/>
              </a:ext>
            </a:extLst>
          </p:cNvPr>
          <p:cNvSpPr>
            <a:spLocks noGrp="1"/>
          </p:cNvSpPr>
          <p:nvPr>
            <p:ph type="body" sz="quarter" idx="16"/>
          </p:nvPr>
        </p:nvSpPr>
        <p:spPr>
          <a:xfrm>
            <a:off x="914525" y="3218688"/>
            <a:ext cx="3886200" cy="320040"/>
          </a:xfrm>
        </p:spPr>
        <p:txBody>
          <a:bodyPr/>
          <a:lstStyle/>
          <a:p>
            <a:r>
              <a:rPr lang="en-US"/>
              <a:t>Crop Yield</a:t>
            </a:r>
          </a:p>
        </p:txBody>
      </p:sp>
      <p:sp>
        <p:nvSpPr>
          <p:cNvPr id="46" name="Text Placeholder 45">
            <a:extLst>
              <a:ext uri="{FF2B5EF4-FFF2-40B4-BE49-F238E27FC236}">
                <a16:creationId xmlns:a16="http://schemas.microsoft.com/office/drawing/2014/main" id="{F845A907-CC82-47DD-86EC-58C44C2EA61D}"/>
              </a:ext>
            </a:extLst>
          </p:cNvPr>
          <p:cNvSpPr>
            <a:spLocks noGrp="1"/>
          </p:cNvSpPr>
          <p:nvPr>
            <p:ph type="body" sz="quarter" idx="17"/>
          </p:nvPr>
        </p:nvSpPr>
        <p:spPr>
          <a:xfrm>
            <a:off x="914399" y="3545967"/>
            <a:ext cx="3886200" cy="914400"/>
          </a:xfrm>
        </p:spPr>
        <p:txBody>
          <a:bodyPr>
            <a:noAutofit/>
          </a:bodyPr>
          <a:lstStyle/>
          <a:p>
            <a:r>
              <a:rPr lang="en-US"/>
              <a:t>The demand for a sustainable food chain supply has been increasing and been a goal of SDG</a:t>
            </a:r>
          </a:p>
        </p:txBody>
      </p:sp>
      <p:sp>
        <p:nvSpPr>
          <p:cNvPr id="16" name="Text Placeholder 15">
            <a:extLst>
              <a:ext uri="{FF2B5EF4-FFF2-40B4-BE49-F238E27FC236}">
                <a16:creationId xmlns:a16="http://schemas.microsoft.com/office/drawing/2014/main" id="{DEF3428C-82C8-426A-8AA5-06D41239356C}"/>
              </a:ext>
            </a:extLst>
          </p:cNvPr>
          <p:cNvSpPr>
            <a:spLocks noGrp="1"/>
          </p:cNvSpPr>
          <p:nvPr>
            <p:ph type="body" sz="quarter" idx="22"/>
          </p:nvPr>
        </p:nvSpPr>
        <p:spPr>
          <a:xfrm>
            <a:off x="914525" y="4709160"/>
            <a:ext cx="3886200" cy="320040"/>
          </a:xfrm>
        </p:spPr>
        <p:txBody>
          <a:bodyPr/>
          <a:lstStyle/>
          <a:p>
            <a:r>
              <a:rPr lang="en-US"/>
              <a:t>Energy consumption</a:t>
            </a:r>
          </a:p>
        </p:txBody>
      </p:sp>
      <p:sp>
        <p:nvSpPr>
          <p:cNvPr id="17" name="Text Placeholder 16">
            <a:extLst>
              <a:ext uri="{FF2B5EF4-FFF2-40B4-BE49-F238E27FC236}">
                <a16:creationId xmlns:a16="http://schemas.microsoft.com/office/drawing/2014/main" id="{8B178A14-FF95-463C-89E7-D71BB431EA6A}"/>
              </a:ext>
            </a:extLst>
          </p:cNvPr>
          <p:cNvSpPr>
            <a:spLocks noGrp="1"/>
          </p:cNvSpPr>
          <p:nvPr>
            <p:ph type="body" sz="quarter" idx="23"/>
          </p:nvPr>
        </p:nvSpPr>
        <p:spPr>
          <a:xfrm>
            <a:off x="914399" y="5036439"/>
            <a:ext cx="3886200" cy="737604"/>
          </a:xfrm>
        </p:spPr>
        <p:txBody>
          <a:bodyPr>
            <a:normAutofit/>
          </a:bodyPr>
          <a:lstStyle/>
          <a:p>
            <a:r>
              <a:rPr lang="en-US"/>
              <a:t>Resources such as fertilizer and water must be tracked optimally to ensure the best quality</a:t>
            </a:r>
          </a:p>
          <a:p>
            <a:endParaRPr lang="en-US"/>
          </a:p>
        </p:txBody>
      </p:sp>
      <p:sp>
        <p:nvSpPr>
          <p:cNvPr id="47" name="Text Placeholder 46">
            <a:extLst>
              <a:ext uri="{FF2B5EF4-FFF2-40B4-BE49-F238E27FC236}">
                <a16:creationId xmlns:a16="http://schemas.microsoft.com/office/drawing/2014/main" id="{5B76A604-CBAD-4494-A846-E4C833A6092C}"/>
              </a:ext>
            </a:extLst>
          </p:cNvPr>
          <p:cNvSpPr>
            <a:spLocks noGrp="1"/>
          </p:cNvSpPr>
          <p:nvPr>
            <p:ph type="body" sz="quarter" idx="18"/>
          </p:nvPr>
        </p:nvSpPr>
        <p:spPr>
          <a:xfrm>
            <a:off x="5590801" y="1916113"/>
            <a:ext cx="3886200" cy="320040"/>
          </a:xfrm>
        </p:spPr>
        <p:txBody>
          <a:bodyPr/>
          <a:lstStyle/>
          <a:p>
            <a:r>
              <a:rPr lang="en-US"/>
              <a:t>COST effective</a:t>
            </a:r>
          </a:p>
        </p:txBody>
      </p:sp>
      <p:sp>
        <p:nvSpPr>
          <p:cNvPr id="48" name="Text Placeholder 47">
            <a:extLst>
              <a:ext uri="{FF2B5EF4-FFF2-40B4-BE49-F238E27FC236}">
                <a16:creationId xmlns:a16="http://schemas.microsoft.com/office/drawing/2014/main" id="{BF07FAC4-029F-4076-B784-683A1CCA6865}"/>
              </a:ext>
            </a:extLst>
          </p:cNvPr>
          <p:cNvSpPr>
            <a:spLocks noGrp="1"/>
          </p:cNvSpPr>
          <p:nvPr>
            <p:ph type="body" sz="quarter" idx="19"/>
          </p:nvPr>
        </p:nvSpPr>
        <p:spPr>
          <a:xfrm>
            <a:off x="5590675" y="2242336"/>
            <a:ext cx="3886200" cy="914400"/>
          </a:xfrm>
        </p:spPr>
        <p:txBody>
          <a:bodyPr>
            <a:normAutofit/>
          </a:bodyPr>
          <a:lstStyle/>
          <a:p>
            <a:r>
              <a:rPr lang="en-US"/>
              <a:t>A cost-effective plan to produce crop has yet to be matured</a:t>
            </a:r>
          </a:p>
        </p:txBody>
      </p:sp>
      <p:sp>
        <p:nvSpPr>
          <p:cNvPr id="50" name="Text Placeholder 49">
            <a:extLst>
              <a:ext uri="{FF2B5EF4-FFF2-40B4-BE49-F238E27FC236}">
                <a16:creationId xmlns:a16="http://schemas.microsoft.com/office/drawing/2014/main" id="{6DC9F3A7-D8E7-4ABC-8153-8AFB777CAC78}"/>
              </a:ext>
            </a:extLst>
          </p:cNvPr>
          <p:cNvSpPr>
            <a:spLocks noGrp="1"/>
          </p:cNvSpPr>
          <p:nvPr>
            <p:ph type="body" sz="quarter" idx="21"/>
          </p:nvPr>
        </p:nvSpPr>
        <p:spPr>
          <a:xfrm>
            <a:off x="5590675" y="3545967"/>
            <a:ext cx="3886200" cy="914400"/>
          </a:xfrm>
        </p:spPr>
        <p:txBody>
          <a:bodyPr>
            <a:normAutofit/>
          </a:bodyPr>
          <a:lstStyle/>
          <a:p>
            <a:endParaRPr lang="en-US"/>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0734040" y="-68580"/>
            <a:ext cx="1737360" cy="6858000"/>
          </a:xfrm>
        </p:spPr>
        <p:txBody>
          <a:bodyPr/>
          <a:lstStyle/>
          <a:p>
            <a:r>
              <a:rPr lang="en-US"/>
              <a:t>Problem</a:t>
            </a:r>
          </a:p>
        </p:txBody>
      </p:sp>
      <p:sp>
        <p:nvSpPr>
          <p:cNvPr id="4" name="Text Placeholder 3">
            <a:extLst>
              <a:ext uri="{FF2B5EF4-FFF2-40B4-BE49-F238E27FC236}">
                <a16:creationId xmlns:a16="http://schemas.microsoft.com/office/drawing/2014/main" id="{1C4F3015-AD48-418F-B84E-9C581E0A16AD}"/>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323836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52D5-79D1-472D-A29A-E1E6F1C209B2}"/>
              </a:ext>
            </a:extLst>
          </p:cNvPr>
          <p:cNvSpPr>
            <a:spLocks noGrp="1"/>
          </p:cNvSpPr>
          <p:nvPr>
            <p:ph type="title"/>
          </p:nvPr>
        </p:nvSpPr>
        <p:spPr>
          <a:xfrm>
            <a:off x="841247" y="365760"/>
            <a:ext cx="10515600" cy="1325563"/>
          </a:xfrm>
        </p:spPr>
        <p:txBody>
          <a:bodyPr/>
          <a:lstStyle/>
          <a:p>
            <a:r>
              <a:rPr lang="en-US"/>
              <a:t>FUNDING</a:t>
            </a:r>
          </a:p>
        </p:txBody>
      </p:sp>
      <p:graphicFrame>
        <p:nvGraphicFramePr>
          <p:cNvPr id="43" name="Content Placeholder 42" descr="pie chart">
            <a:extLst>
              <a:ext uri="{FF2B5EF4-FFF2-40B4-BE49-F238E27FC236}">
                <a16:creationId xmlns:a16="http://schemas.microsoft.com/office/drawing/2014/main" id="{DAD05018-06C3-4FE9-88DE-5F5A1458E17D}"/>
              </a:ext>
            </a:extLst>
          </p:cNvPr>
          <p:cNvGraphicFramePr>
            <a:graphicFrameLocks noGrp="1"/>
          </p:cNvGraphicFramePr>
          <p:nvPr>
            <p:ph sz="quarter" idx="22"/>
            <p:extLst>
              <p:ext uri="{D42A27DB-BD31-4B8C-83A1-F6EECF244321}">
                <p14:modId xmlns:p14="http://schemas.microsoft.com/office/powerpoint/2010/main" val="3629318033"/>
              </p:ext>
            </p:extLst>
          </p:nvPr>
        </p:nvGraphicFramePr>
        <p:xfrm>
          <a:off x="914400" y="2005013"/>
          <a:ext cx="2286000" cy="2171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9" name="Content Placeholder 58" descr="pie chart&#10;">
            <a:extLst>
              <a:ext uri="{FF2B5EF4-FFF2-40B4-BE49-F238E27FC236}">
                <a16:creationId xmlns:a16="http://schemas.microsoft.com/office/drawing/2014/main" id="{063008F3-86E2-4FC4-B153-16D21B16A61D}"/>
              </a:ext>
            </a:extLst>
          </p:cNvPr>
          <p:cNvGraphicFramePr>
            <a:graphicFrameLocks noGrp="1"/>
          </p:cNvGraphicFramePr>
          <p:nvPr>
            <p:ph sz="quarter" idx="25"/>
            <p:extLst>
              <p:ext uri="{D42A27DB-BD31-4B8C-83A1-F6EECF244321}">
                <p14:modId xmlns:p14="http://schemas.microsoft.com/office/powerpoint/2010/main" val="2024311918"/>
              </p:ext>
            </p:extLst>
          </p:nvPr>
        </p:nvGraphicFramePr>
        <p:xfrm>
          <a:off x="3603625" y="2005013"/>
          <a:ext cx="2286000" cy="2171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6" name="Content Placeholder 95" descr="pie chart&#10;">
            <a:extLst>
              <a:ext uri="{FF2B5EF4-FFF2-40B4-BE49-F238E27FC236}">
                <a16:creationId xmlns:a16="http://schemas.microsoft.com/office/drawing/2014/main" id="{57B71365-A7C7-4A29-8A28-E6BA96C8208D}"/>
              </a:ext>
            </a:extLst>
          </p:cNvPr>
          <p:cNvGraphicFramePr>
            <a:graphicFrameLocks noGrp="1"/>
          </p:cNvGraphicFramePr>
          <p:nvPr>
            <p:ph sz="quarter" idx="31"/>
            <p:extLst>
              <p:ext uri="{D42A27DB-BD31-4B8C-83A1-F6EECF244321}">
                <p14:modId xmlns:p14="http://schemas.microsoft.com/office/powerpoint/2010/main" val="2449172034"/>
              </p:ext>
            </p:extLst>
          </p:nvPr>
        </p:nvGraphicFramePr>
        <p:xfrm>
          <a:off x="6292850" y="2005013"/>
          <a:ext cx="2286000" cy="2171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9" name="Content Placeholder 98" descr="pie chart&#10;">
            <a:extLst>
              <a:ext uri="{FF2B5EF4-FFF2-40B4-BE49-F238E27FC236}">
                <a16:creationId xmlns:a16="http://schemas.microsoft.com/office/drawing/2014/main" id="{650E4C09-7ED6-4629-A224-BF1F95D1B12E}"/>
              </a:ext>
            </a:extLst>
          </p:cNvPr>
          <p:cNvGraphicFramePr>
            <a:graphicFrameLocks noGrp="1"/>
          </p:cNvGraphicFramePr>
          <p:nvPr>
            <p:ph sz="quarter" idx="28"/>
            <p:extLst>
              <p:ext uri="{D42A27DB-BD31-4B8C-83A1-F6EECF244321}">
                <p14:modId xmlns:p14="http://schemas.microsoft.com/office/powerpoint/2010/main" val="2196363403"/>
              </p:ext>
            </p:extLst>
          </p:nvPr>
        </p:nvGraphicFramePr>
        <p:xfrm>
          <a:off x="8982075" y="2005013"/>
          <a:ext cx="2286000" cy="217170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 Placeholder 2">
            <a:extLst>
              <a:ext uri="{FF2B5EF4-FFF2-40B4-BE49-F238E27FC236}">
                <a16:creationId xmlns:a16="http://schemas.microsoft.com/office/drawing/2014/main" id="{6C92FCDA-3785-4537-AFE8-AA4F93B008AE}"/>
              </a:ext>
            </a:extLst>
          </p:cNvPr>
          <p:cNvSpPr>
            <a:spLocks noGrp="1"/>
          </p:cNvSpPr>
          <p:nvPr>
            <p:ph type="body" sz="quarter" idx="14"/>
          </p:nvPr>
        </p:nvSpPr>
        <p:spPr>
          <a:xfrm>
            <a:off x="914400" y="4333934"/>
            <a:ext cx="2286000" cy="548640"/>
          </a:xfrm>
        </p:spPr>
        <p:txBody>
          <a:bodyPr/>
          <a:lstStyle/>
          <a:p>
            <a:r>
              <a:rPr lang="en-US"/>
              <a:t>MUTUAL FUNDS</a:t>
            </a:r>
          </a:p>
        </p:txBody>
      </p:sp>
      <p:sp>
        <p:nvSpPr>
          <p:cNvPr id="65" name="Text Placeholder 64">
            <a:extLst>
              <a:ext uri="{FF2B5EF4-FFF2-40B4-BE49-F238E27FC236}">
                <a16:creationId xmlns:a16="http://schemas.microsoft.com/office/drawing/2014/main" id="{E35873DD-2E07-4171-8766-39AADEE7DE97}"/>
              </a:ext>
            </a:extLst>
          </p:cNvPr>
          <p:cNvSpPr>
            <a:spLocks noGrp="1"/>
          </p:cNvSpPr>
          <p:nvPr>
            <p:ph type="body" sz="quarter" idx="23"/>
          </p:nvPr>
        </p:nvSpPr>
        <p:spPr>
          <a:xfrm>
            <a:off x="3602736" y="4333934"/>
            <a:ext cx="2286000" cy="548640"/>
          </a:xfrm>
        </p:spPr>
        <p:txBody>
          <a:bodyPr/>
          <a:lstStyle/>
          <a:p>
            <a:r>
              <a:rPr lang="en-ZA"/>
              <a:t>ANGEL INVESTMENTS</a:t>
            </a:r>
            <a:endParaRPr lang="en-US"/>
          </a:p>
        </p:txBody>
      </p:sp>
      <p:sp>
        <p:nvSpPr>
          <p:cNvPr id="88" name="Text Placeholder 87">
            <a:extLst>
              <a:ext uri="{FF2B5EF4-FFF2-40B4-BE49-F238E27FC236}">
                <a16:creationId xmlns:a16="http://schemas.microsoft.com/office/drawing/2014/main" id="{B8264429-F42D-4998-B782-DC8C3610251A}"/>
              </a:ext>
            </a:extLst>
          </p:cNvPr>
          <p:cNvSpPr>
            <a:spLocks noGrp="1"/>
          </p:cNvSpPr>
          <p:nvPr>
            <p:ph type="body" sz="quarter" idx="29"/>
          </p:nvPr>
        </p:nvSpPr>
        <p:spPr>
          <a:xfrm>
            <a:off x="6291072" y="4333934"/>
            <a:ext cx="2286000" cy="548640"/>
          </a:xfrm>
        </p:spPr>
        <p:txBody>
          <a:bodyPr/>
          <a:lstStyle/>
          <a:p>
            <a:r>
              <a:rPr lang="en-US"/>
              <a:t>CASH</a:t>
            </a:r>
          </a:p>
        </p:txBody>
      </p:sp>
      <p:sp>
        <p:nvSpPr>
          <p:cNvPr id="85" name="Text Placeholder 84">
            <a:extLst>
              <a:ext uri="{FF2B5EF4-FFF2-40B4-BE49-F238E27FC236}">
                <a16:creationId xmlns:a16="http://schemas.microsoft.com/office/drawing/2014/main" id="{FD05795A-8454-4944-9FB8-476A5026EAC5}"/>
              </a:ext>
            </a:extLst>
          </p:cNvPr>
          <p:cNvSpPr>
            <a:spLocks noGrp="1"/>
          </p:cNvSpPr>
          <p:nvPr>
            <p:ph type="body" sz="quarter" idx="26"/>
          </p:nvPr>
        </p:nvSpPr>
        <p:spPr>
          <a:xfrm>
            <a:off x="8982077" y="4333934"/>
            <a:ext cx="2286000" cy="548640"/>
          </a:xfrm>
        </p:spPr>
        <p:txBody>
          <a:bodyPr/>
          <a:lstStyle/>
          <a:p>
            <a:r>
              <a:rPr lang="en-US"/>
              <a:t>SHARES</a:t>
            </a:r>
          </a:p>
        </p:txBody>
      </p:sp>
      <p:sp>
        <p:nvSpPr>
          <p:cNvPr id="73" name="Text Placeholder 72">
            <a:extLst>
              <a:ext uri="{FF2B5EF4-FFF2-40B4-BE49-F238E27FC236}">
                <a16:creationId xmlns:a16="http://schemas.microsoft.com/office/drawing/2014/main" id="{1370D65A-E5A4-4F8A-B3B5-680C13525F6A}"/>
              </a:ext>
            </a:extLst>
          </p:cNvPr>
          <p:cNvSpPr>
            <a:spLocks noGrp="1"/>
          </p:cNvSpPr>
          <p:nvPr>
            <p:ph type="body" sz="quarter" idx="32"/>
          </p:nvPr>
        </p:nvSpPr>
        <p:spPr>
          <a:xfrm>
            <a:off x="914400" y="4912335"/>
            <a:ext cx="2286000" cy="274320"/>
          </a:xfrm>
        </p:spPr>
        <p:txBody>
          <a:bodyPr/>
          <a:lstStyle/>
          <a:p>
            <a:r>
              <a:rPr lang="en-US"/>
              <a:t>$12,000</a:t>
            </a:r>
          </a:p>
        </p:txBody>
      </p:sp>
      <p:sp>
        <p:nvSpPr>
          <p:cNvPr id="91" name="Text Placeholder 90">
            <a:extLst>
              <a:ext uri="{FF2B5EF4-FFF2-40B4-BE49-F238E27FC236}">
                <a16:creationId xmlns:a16="http://schemas.microsoft.com/office/drawing/2014/main" id="{38EE9AEE-CB8D-4216-B18B-82715EDEEAFE}"/>
              </a:ext>
            </a:extLst>
          </p:cNvPr>
          <p:cNvSpPr>
            <a:spLocks noGrp="1"/>
          </p:cNvSpPr>
          <p:nvPr>
            <p:ph type="body" sz="quarter" idx="33"/>
          </p:nvPr>
        </p:nvSpPr>
        <p:spPr>
          <a:xfrm>
            <a:off x="3602736" y="4912335"/>
            <a:ext cx="2286000" cy="274320"/>
          </a:xfrm>
        </p:spPr>
        <p:txBody>
          <a:bodyPr/>
          <a:lstStyle/>
          <a:p>
            <a:r>
              <a:rPr lang="en-US"/>
              <a:t>$14,000</a:t>
            </a:r>
          </a:p>
        </p:txBody>
      </p:sp>
      <p:sp>
        <p:nvSpPr>
          <p:cNvPr id="93" name="Text Placeholder 92">
            <a:extLst>
              <a:ext uri="{FF2B5EF4-FFF2-40B4-BE49-F238E27FC236}">
                <a16:creationId xmlns:a16="http://schemas.microsoft.com/office/drawing/2014/main" id="{6038E047-D8F9-4C1F-A919-495700F6725A}"/>
              </a:ext>
            </a:extLst>
          </p:cNvPr>
          <p:cNvSpPr>
            <a:spLocks noGrp="1"/>
          </p:cNvSpPr>
          <p:nvPr>
            <p:ph type="body" sz="quarter" idx="35"/>
          </p:nvPr>
        </p:nvSpPr>
        <p:spPr>
          <a:xfrm>
            <a:off x="6291072" y="4912335"/>
            <a:ext cx="2286000" cy="274320"/>
          </a:xfrm>
        </p:spPr>
        <p:txBody>
          <a:bodyPr/>
          <a:lstStyle/>
          <a:p>
            <a:r>
              <a:rPr lang="en-US"/>
              <a:t>$32,000</a:t>
            </a:r>
          </a:p>
        </p:txBody>
      </p:sp>
      <p:sp>
        <p:nvSpPr>
          <p:cNvPr id="92" name="Text Placeholder 91">
            <a:extLst>
              <a:ext uri="{FF2B5EF4-FFF2-40B4-BE49-F238E27FC236}">
                <a16:creationId xmlns:a16="http://schemas.microsoft.com/office/drawing/2014/main" id="{EE462EB4-9485-4461-93B9-DD90711C8A86}"/>
              </a:ext>
            </a:extLst>
          </p:cNvPr>
          <p:cNvSpPr>
            <a:spLocks noGrp="1"/>
          </p:cNvSpPr>
          <p:nvPr>
            <p:ph type="body" sz="quarter" idx="34"/>
          </p:nvPr>
        </p:nvSpPr>
        <p:spPr>
          <a:xfrm>
            <a:off x="8982077" y="4912335"/>
            <a:ext cx="2286000" cy="274320"/>
          </a:xfrm>
        </p:spPr>
        <p:txBody>
          <a:bodyPr/>
          <a:lstStyle/>
          <a:p>
            <a:r>
              <a:rPr lang="en-US"/>
              <a:t>$82,000</a:t>
            </a:r>
          </a:p>
        </p:txBody>
      </p:sp>
      <p:sp>
        <p:nvSpPr>
          <p:cNvPr id="4" name="Text Placeholder 3">
            <a:extLst>
              <a:ext uri="{FF2B5EF4-FFF2-40B4-BE49-F238E27FC236}">
                <a16:creationId xmlns:a16="http://schemas.microsoft.com/office/drawing/2014/main" id="{9B892662-C7A1-44C2-A7EE-E26A7AC3921A}"/>
              </a:ext>
            </a:extLst>
          </p:cNvPr>
          <p:cNvSpPr>
            <a:spLocks noGrp="1"/>
          </p:cNvSpPr>
          <p:nvPr>
            <p:ph type="body" sz="quarter" idx="15"/>
          </p:nvPr>
        </p:nvSpPr>
        <p:spPr>
          <a:xfrm>
            <a:off x="914400" y="5235467"/>
            <a:ext cx="2286000" cy="731520"/>
          </a:xfrm>
        </p:spPr>
        <p:txBody>
          <a:bodyPr/>
          <a:lstStyle/>
          <a:p>
            <a:r>
              <a:rPr lang="en-ZA"/>
              <a:t>Revenue obtained from blue chip mutual funds</a:t>
            </a:r>
          </a:p>
        </p:txBody>
      </p:sp>
      <p:sp>
        <p:nvSpPr>
          <p:cNvPr id="116" name="Text Placeholder 115">
            <a:extLst>
              <a:ext uri="{FF2B5EF4-FFF2-40B4-BE49-F238E27FC236}">
                <a16:creationId xmlns:a16="http://schemas.microsoft.com/office/drawing/2014/main" id="{BD0792BE-6E36-45C3-B448-74B23731162A}"/>
              </a:ext>
            </a:extLst>
          </p:cNvPr>
          <p:cNvSpPr>
            <a:spLocks noGrp="1"/>
          </p:cNvSpPr>
          <p:nvPr>
            <p:ph type="body" sz="quarter" idx="24"/>
          </p:nvPr>
        </p:nvSpPr>
        <p:spPr>
          <a:xfrm>
            <a:off x="3602736" y="5235467"/>
            <a:ext cx="2286000" cy="731520"/>
          </a:xfrm>
        </p:spPr>
        <p:txBody>
          <a:bodyPr/>
          <a:lstStyle/>
          <a:p>
            <a:r>
              <a:rPr lang="en-ZA"/>
              <a:t>Amount obtained through other investors</a:t>
            </a:r>
          </a:p>
        </p:txBody>
      </p:sp>
      <p:sp>
        <p:nvSpPr>
          <p:cNvPr id="89" name="Text Placeholder 88">
            <a:extLst>
              <a:ext uri="{FF2B5EF4-FFF2-40B4-BE49-F238E27FC236}">
                <a16:creationId xmlns:a16="http://schemas.microsoft.com/office/drawing/2014/main" id="{E25ED014-7F58-4C5E-87B2-40AD88F1EC5F}"/>
              </a:ext>
            </a:extLst>
          </p:cNvPr>
          <p:cNvSpPr>
            <a:spLocks noGrp="1"/>
          </p:cNvSpPr>
          <p:nvPr>
            <p:ph type="body" sz="quarter" idx="30"/>
          </p:nvPr>
        </p:nvSpPr>
        <p:spPr>
          <a:xfrm>
            <a:off x="6291072" y="5235467"/>
            <a:ext cx="2286000" cy="731520"/>
          </a:xfrm>
        </p:spPr>
        <p:txBody>
          <a:bodyPr/>
          <a:lstStyle/>
          <a:p>
            <a:r>
              <a:rPr lang="en-ZA" noProof="1"/>
              <a:t>Liquid cash we have on hand</a:t>
            </a:r>
          </a:p>
          <a:p>
            <a:endParaRPr lang="en-US"/>
          </a:p>
        </p:txBody>
      </p:sp>
      <p:sp>
        <p:nvSpPr>
          <p:cNvPr id="86" name="Text Placeholder 85">
            <a:extLst>
              <a:ext uri="{FF2B5EF4-FFF2-40B4-BE49-F238E27FC236}">
                <a16:creationId xmlns:a16="http://schemas.microsoft.com/office/drawing/2014/main" id="{95B43878-A391-4269-82B7-8EF11F70CDF4}"/>
              </a:ext>
            </a:extLst>
          </p:cNvPr>
          <p:cNvSpPr>
            <a:spLocks noGrp="1"/>
          </p:cNvSpPr>
          <p:nvPr>
            <p:ph type="body" sz="quarter" idx="27"/>
          </p:nvPr>
        </p:nvSpPr>
        <p:spPr>
          <a:xfrm>
            <a:off x="8982077" y="5235467"/>
            <a:ext cx="2286000" cy="731520"/>
          </a:xfrm>
        </p:spPr>
        <p:txBody>
          <a:bodyPr/>
          <a:lstStyle/>
          <a:p>
            <a:r>
              <a:rPr lang="en-ZA"/>
              <a:t>Number of shares converted into USD</a:t>
            </a:r>
          </a:p>
          <a:p>
            <a:endParaRPr lang="en-US"/>
          </a:p>
        </p:txBody>
      </p:sp>
      <p:sp>
        <p:nvSpPr>
          <p:cNvPr id="134" name="Date Placeholder 133">
            <a:extLst>
              <a:ext uri="{FF2B5EF4-FFF2-40B4-BE49-F238E27FC236}">
                <a16:creationId xmlns:a16="http://schemas.microsoft.com/office/drawing/2014/main" id="{74DCE933-510F-43E9-B365-51DE44E3F8AB}"/>
              </a:ext>
            </a:extLst>
          </p:cNvPr>
          <p:cNvSpPr>
            <a:spLocks noGrp="1"/>
          </p:cNvSpPr>
          <p:nvPr>
            <p:ph type="dt" sz="half" idx="10"/>
          </p:nvPr>
        </p:nvSpPr>
        <p:spPr>
          <a:xfrm>
            <a:off x="838200" y="6356350"/>
            <a:ext cx="2743200" cy="365125"/>
          </a:xfrm>
        </p:spPr>
        <p:txBody>
          <a:bodyPr/>
          <a:lstStyle/>
          <a:p>
            <a:r>
              <a:rPr lang="en-US"/>
              <a:t>7/14/20XX</a:t>
            </a:r>
          </a:p>
        </p:txBody>
      </p:sp>
      <p:sp>
        <p:nvSpPr>
          <p:cNvPr id="135" name="Footer Placeholder 134">
            <a:extLst>
              <a:ext uri="{FF2B5EF4-FFF2-40B4-BE49-F238E27FC236}">
                <a16:creationId xmlns:a16="http://schemas.microsoft.com/office/drawing/2014/main" id="{FE8C31A6-9ABF-488F-97FB-F4BA3A8BDC45}"/>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136" name="Slide Number Placeholder 135">
            <a:extLst>
              <a:ext uri="{FF2B5EF4-FFF2-40B4-BE49-F238E27FC236}">
                <a16:creationId xmlns:a16="http://schemas.microsoft.com/office/drawing/2014/main" id="{4463A14E-37FA-4A21-AED2-95402D6027F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a:p>
        </p:txBody>
      </p:sp>
    </p:spTree>
    <p:extLst>
      <p:ext uri="{BB962C8B-B14F-4D97-AF65-F5344CB8AC3E}">
        <p14:creationId xmlns:p14="http://schemas.microsoft.com/office/powerpoint/2010/main" val="2244761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58" b="58"/>
          <a:stretch/>
        </p:blipFill>
        <p:spPr>
          <a:xfrm>
            <a:off x="458724" y="481369"/>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841248" y="3592386"/>
            <a:ext cx="4572000" cy="1325563"/>
          </a:xfrm>
        </p:spPr>
        <p:txBody>
          <a:bodyPr/>
          <a:lstStyle/>
          <a:p>
            <a:r>
              <a:rPr lang="en-US"/>
              <a:t>SUMMARY</a:t>
            </a:r>
          </a:p>
        </p:txBody>
      </p:sp>
      <p:sp>
        <p:nvSpPr>
          <p:cNvPr id="53" name="Date Placeholder 52">
            <a:extLst>
              <a:ext uri="{FF2B5EF4-FFF2-40B4-BE49-F238E27FC236}">
                <a16:creationId xmlns:a16="http://schemas.microsoft.com/office/drawing/2014/main" id="{7E54F570-0C8E-43F9-A9E7-7E32C629CDB3}"/>
              </a:ext>
            </a:extLst>
          </p:cNvPr>
          <p:cNvSpPr>
            <a:spLocks noGrp="1"/>
          </p:cNvSpPr>
          <p:nvPr>
            <p:ph type="dt" sz="half" idx="10"/>
          </p:nvPr>
        </p:nvSpPr>
        <p:spPr>
          <a:xfrm>
            <a:off x="838200" y="6356350"/>
            <a:ext cx="2743200" cy="365125"/>
          </a:xfrm>
        </p:spPr>
        <p:txBody>
          <a:bodyPr/>
          <a:lstStyle/>
          <a:p>
            <a:r>
              <a:rPr lang="en-US"/>
              <a:t>7/14/20XX</a:t>
            </a:r>
          </a:p>
        </p:txBody>
      </p:sp>
      <p:sp>
        <p:nvSpPr>
          <p:cNvPr id="54" name="Footer Placeholder 53">
            <a:extLst>
              <a:ext uri="{FF2B5EF4-FFF2-40B4-BE49-F238E27FC236}">
                <a16:creationId xmlns:a16="http://schemas.microsoft.com/office/drawing/2014/main" id="{F7B98703-748F-4466-B210-C3632974F2E7}"/>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36" name="Text Placeholder 35">
            <a:extLst>
              <a:ext uri="{FF2B5EF4-FFF2-40B4-BE49-F238E27FC236}">
                <a16:creationId xmlns:a16="http://schemas.microsoft.com/office/drawing/2014/main" id="{D2B40CBE-DEC8-4A9F-AF68-3DABE42C7EE3}"/>
              </a:ext>
            </a:extLst>
          </p:cNvPr>
          <p:cNvSpPr>
            <a:spLocks noGrp="1"/>
          </p:cNvSpPr>
          <p:nvPr>
            <p:ph type="body" sz="quarter" idx="17"/>
          </p:nvPr>
        </p:nvSpPr>
        <p:spPr>
          <a:xfrm>
            <a:off x="6489391" y="3546349"/>
            <a:ext cx="5248656" cy="1920240"/>
          </a:xfrm>
        </p:spPr>
        <p:txBody>
          <a:bodyPr/>
          <a:lstStyle/>
          <a:p>
            <a:r>
              <a:rPr lang="en-US"/>
              <a:t>At Contoso, we believe in giving 110%. By closing the loop on investment management and using the latest technology, we help businesses grow and expand their portfolio funds. We thrive because of our market knowledge and a great team behind our product. As our CEO says, "Efficiencies will come from proactively transforming how we do business."</a:t>
            </a:r>
          </a:p>
        </p:txBody>
      </p:sp>
      <p:sp>
        <p:nvSpPr>
          <p:cNvPr id="22" name="Text Placeholder 21">
            <a:extLst>
              <a:ext uri="{FF2B5EF4-FFF2-40B4-BE49-F238E27FC236}">
                <a16:creationId xmlns:a16="http://schemas.microsoft.com/office/drawing/2014/main" id="{0C8FA207-53D3-4237-A057-8F03251DDE37}"/>
              </a:ext>
            </a:extLst>
          </p:cNvPr>
          <p:cNvSpPr>
            <a:spLocks noGrp="1"/>
          </p:cNvSpPr>
          <p:nvPr>
            <p:ph type="body" sz="quarter" idx="14"/>
          </p:nvPr>
        </p:nvSpPr>
        <p:spPr>
          <a:xfrm>
            <a:off x="5239512" y="5503164"/>
            <a:ext cx="6958584" cy="1371600"/>
          </a:xfrm>
        </p:spPr>
        <p:txBody>
          <a:bodyPr/>
          <a:lstStyle/>
          <a:p>
            <a:r>
              <a:rPr lang="en-US"/>
              <a:t>summary</a:t>
            </a:r>
          </a:p>
        </p:txBody>
      </p:sp>
    </p:spTree>
    <p:extLst>
      <p:ext uri="{BB962C8B-B14F-4D97-AF65-F5344CB8AC3E}">
        <p14:creationId xmlns:p14="http://schemas.microsoft.com/office/powerpoint/2010/main" val="183970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2D36010-C86D-4E36-B6CF-A9BDD3472537}"/>
              </a:ext>
            </a:extLst>
          </p:cNvPr>
          <p:cNvSpPr>
            <a:spLocks noGrp="1"/>
          </p:cNvSpPr>
          <p:nvPr>
            <p:ph type="title"/>
          </p:nvPr>
        </p:nvSpPr>
        <p:spPr>
          <a:xfrm>
            <a:off x="838200" y="365125"/>
            <a:ext cx="10515600" cy="1325563"/>
          </a:xfrm>
        </p:spPr>
        <p:txBody>
          <a:bodyPr/>
          <a:lstStyle/>
          <a:p>
            <a:r>
              <a:rPr lang="en-US"/>
              <a:t>MEET THE TEAM</a:t>
            </a:r>
          </a:p>
        </p:txBody>
      </p:sp>
      <p:sp>
        <p:nvSpPr>
          <p:cNvPr id="5" name="Text Placeholder 4">
            <a:extLst>
              <a:ext uri="{FF2B5EF4-FFF2-40B4-BE49-F238E27FC236}">
                <a16:creationId xmlns:a16="http://schemas.microsoft.com/office/drawing/2014/main" id="{FB6BA764-9AA1-4357-AA4E-466CAC812933}"/>
              </a:ext>
            </a:extLst>
          </p:cNvPr>
          <p:cNvSpPr>
            <a:spLocks noGrp="1"/>
          </p:cNvSpPr>
          <p:nvPr>
            <p:ph type="body" sz="quarter" idx="15"/>
          </p:nvPr>
        </p:nvSpPr>
        <p:spPr>
          <a:xfrm>
            <a:off x="911352" y="5551170"/>
            <a:ext cx="2103120" cy="365760"/>
          </a:xfrm>
        </p:spPr>
        <p:txBody>
          <a:bodyPr/>
          <a:lstStyle/>
          <a:p>
            <a:r>
              <a:rPr lang="en-US"/>
              <a:t>MMMSA &amp; Software Engineering Student</a:t>
            </a:r>
          </a:p>
        </p:txBody>
      </p:sp>
      <p:sp>
        <p:nvSpPr>
          <p:cNvPr id="7" name="Text Placeholder 6">
            <a:extLst>
              <a:ext uri="{FF2B5EF4-FFF2-40B4-BE49-F238E27FC236}">
                <a16:creationId xmlns:a16="http://schemas.microsoft.com/office/drawing/2014/main" id="{3CCBA895-282B-4655-9508-9B081D894702}"/>
              </a:ext>
            </a:extLst>
          </p:cNvPr>
          <p:cNvSpPr>
            <a:spLocks noGrp="1"/>
          </p:cNvSpPr>
          <p:nvPr>
            <p:ph type="body" sz="quarter" idx="17"/>
          </p:nvPr>
        </p:nvSpPr>
        <p:spPr>
          <a:xfrm>
            <a:off x="3580838" y="5125850"/>
            <a:ext cx="2515162" cy="365760"/>
          </a:xfrm>
        </p:spPr>
        <p:txBody>
          <a:bodyPr/>
          <a:lstStyle/>
          <a:p>
            <a:r>
              <a:rPr lang="en-US"/>
              <a:t>Muhammad </a:t>
            </a:r>
            <a:r>
              <a:rPr lang="en-US" err="1"/>
              <a:t>Suzaril</a:t>
            </a:r>
            <a:r>
              <a:rPr lang="en-US"/>
              <a:t> Shah bin </a:t>
            </a:r>
            <a:r>
              <a:rPr lang="en-US" err="1"/>
              <a:t>Zakaril</a:t>
            </a:r>
            <a:endParaRPr lang="en-US"/>
          </a:p>
        </p:txBody>
      </p:sp>
      <p:sp>
        <p:nvSpPr>
          <p:cNvPr id="8" name="Text Placeholder 7">
            <a:extLst>
              <a:ext uri="{FF2B5EF4-FFF2-40B4-BE49-F238E27FC236}">
                <a16:creationId xmlns:a16="http://schemas.microsoft.com/office/drawing/2014/main" id="{B45544BD-5A0E-41E5-9FDF-CF48D5F86A73}"/>
              </a:ext>
            </a:extLst>
          </p:cNvPr>
          <p:cNvSpPr>
            <a:spLocks noGrp="1"/>
          </p:cNvSpPr>
          <p:nvPr>
            <p:ph type="body" sz="quarter" idx="18"/>
          </p:nvPr>
        </p:nvSpPr>
        <p:spPr>
          <a:xfrm>
            <a:off x="3580838" y="5551170"/>
            <a:ext cx="2103120" cy="365760"/>
          </a:xfrm>
        </p:spPr>
        <p:txBody>
          <a:bodyPr/>
          <a:lstStyle/>
          <a:p>
            <a:r>
              <a:rPr lang="en-US"/>
              <a:t>MLSA &amp; Network Engineer</a:t>
            </a:r>
          </a:p>
        </p:txBody>
      </p:sp>
      <p:sp>
        <p:nvSpPr>
          <p:cNvPr id="18" name="Text Placeholder 17">
            <a:extLst>
              <a:ext uri="{FF2B5EF4-FFF2-40B4-BE49-F238E27FC236}">
                <a16:creationId xmlns:a16="http://schemas.microsoft.com/office/drawing/2014/main" id="{FB4AD937-0438-4166-BD70-EA667D56A4D4}"/>
              </a:ext>
            </a:extLst>
          </p:cNvPr>
          <p:cNvSpPr>
            <a:spLocks noGrp="1"/>
          </p:cNvSpPr>
          <p:nvPr>
            <p:ph type="body" sz="quarter" idx="20"/>
          </p:nvPr>
        </p:nvSpPr>
        <p:spPr>
          <a:xfrm>
            <a:off x="6419088" y="5257800"/>
            <a:ext cx="2103120" cy="274320"/>
          </a:xfrm>
        </p:spPr>
        <p:txBody>
          <a:bodyPr/>
          <a:lstStyle/>
          <a:p>
            <a:r>
              <a:rPr lang="en-US"/>
              <a:t>Dennis Lau </a:t>
            </a:r>
            <a:r>
              <a:rPr lang="en-US" err="1"/>
              <a:t>Yik</a:t>
            </a:r>
            <a:r>
              <a:rPr lang="en-US"/>
              <a:t> Ann</a:t>
            </a:r>
          </a:p>
        </p:txBody>
      </p:sp>
      <p:sp>
        <p:nvSpPr>
          <p:cNvPr id="19" name="Text Placeholder 18">
            <a:extLst>
              <a:ext uri="{FF2B5EF4-FFF2-40B4-BE49-F238E27FC236}">
                <a16:creationId xmlns:a16="http://schemas.microsoft.com/office/drawing/2014/main" id="{B2F91C5D-226D-435B-A96C-1F554E795D9D}"/>
              </a:ext>
            </a:extLst>
          </p:cNvPr>
          <p:cNvSpPr>
            <a:spLocks noGrp="1"/>
          </p:cNvSpPr>
          <p:nvPr>
            <p:ph type="body" sz="quarter" idx="21"/>
          </p:nvPr>
        </p:nvSpPr>
        <p:spPr>
          <a:xfrm>
            <a:off x="6419088" y="5551170"/>
            <a:ext cx="2103120" cy="365760"/>
          </a:xfrm>
        </p:spPr>
        <p:txBody>
          <a:bodyPr/>
          <a:lstStyle/>
          <a:p>
            <a:r>
              <a:rPr lang="en-US"/>
              <a:t>Software Engineering Student</a:t>
            </a:r>
          </a:p>
        </p:txBody>
      </p:sp>
      <p:sp>
        <p:nvSpPr>
          <p:cNvPr id="4" name="Text Placeholder 3">
            <a:extLst>
              <a:ext uri="{FF2B5EF4-FFF2-40B4-BE49-F238E27FC236}">
                <a16:creationId xmlns:a16="http://schemas.microsoft.com/office/drawing/2014/main" id="{3D4B2ADA-BF4A-429D-9AAB-0A79EC551FFA}"/>
              </a:ext>
            </a:extLst>
          </p:cNvPr>
          <p:cNvSpPr>
            <a:spLocks noGrp="1"/>
          </p:cNvSpPr>
          <p:nvPr>
            <p:ph type="body" sz="quarter" idx="14"/>
          </p:nvPr>
        </p:nvSpPr>
        <p:spPr>
          <a:xfrm>
            <a:off x="911352" y="5257800"/>
            <a:ext cx="2103120" cy="274320"/>
          </a:xfrm>
        </p:spPr>
        <p:txBody>
          <a:bodyPr/>
          <a:lstStyle/>
          <a:p>
            <a:r>
              <a:rPr lang="en-US"/>
              <a:t>Tan Jun Wen</a:t>
            </a:r>
          </a:p>
        </p:txBody>
      </p:sp>
      <p:sp>
        <p:nvSpPr>
          <p:cNvPr id="35" name="Rectangle 34">
            <a:extLst>
              <a:ext uri="{FF2B5EF4-FFF2-40B4-BE49-F238E27FC236}">
                <a16:creationId xmlns:a16="http://schemas.microsoft.com/office/drawing/2014/main" id="{00ADF5DB-0025-47AA-9436-DFD100097BB5}"/>
              </a:ext>
              <a:ext uri="{C183D7F6-B498-43B3-948B-1728B52AA6E4}">
                <adec:decorative xmlns:adec="http://schemas.microsoft.com/office/drawing/2017/decorative" val="1"/>
              </a:ext>
            </a:extLst>
          </p:cNvPr>
          <p:cNvSpPr/>
          <p:nvPr/>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6E3061B-C3BC-4087-AEF7-2C6C9BDB7CED}"/>
              </a:ext>
              <a:ext uri="{C183D7F6-B498-43B3-948B-1728B52AA6E4}">
                <adec:decorative xmlns:adec="http://schemas.microsoft.com/office/drawing/2017/decorative" val="1"/>
              </a:ext>
            </a:extLst>
          </p:cNvPr>
          <p:cNvSpPr/>
          <p:nvPr/>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FFA4BA-93DF-4ECF-A20F-3D40A20661B8}"/>
              </a:ext>
              <a:ext uri="{C183D7F6-B498-43B3-948B-1728B52AA6E4}">
                <adec:decorative xmlns:adec="http://schemas.microsoft.com/office/drawing/2017/decorative" val="1"/>
              </a:ext>
            </a:extLst>
          </p:cNvPr>
          <p:cNvSpPr/>
          <p:nvPr/>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73791FF-CCF9-4C5D-A843-3726D4BA74B4}"/>
              </a:ext>
              <a:ext uri="{C183D7F6-B498-43B3-948B-1728B52AA6E4}">
                <adec:decorative xmlns:adec="http://schemas.microsoft.com/office/drawing/2017/decorative" val="1"/>
              </a:ext>
            </a:extLst>
          </p:cNvPr>
          <p:cNvSpPr/>
          <p:nvPr/>
        </p:nvSpPr>
        <p:spPr>
          <a:xfrm>
            <a:off x="9176748" y="4958500"/>
            <a:ext cx="2103120" cy="109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highlight>
                <a:srgbClr val="C0C0C0"/>
              </a:highlight>
            </a:endParaRPr>
          </a:p>
        </p:txBody>
      </p:sp>
      <p:sp>
        <p:nvSpPr>
          <p:cNvPr id="46" name="Slide Number Placeholder 45">
            <a:extLst>
              <a:ext uri="{FF2B5EF4-FFF2-40B4-BE49-F238E27FC236}">
                <a16:creationId xmlns:a16="http://schemas.microsoft.com/office/drawing/2014/main" id="{78E65243-56AB-4666-A752-0F5C1A7FE28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a:p>
        </p:txBody>
      </p:sp>
      <p:pic>
        <p:nvPicPr>
          <p:cNvPr id="23" name="Picture 22">
            <a:extLst>
              <a:ext uri="{FF2B5EF4-FFF2-40B4-BE49-F238E27FC236}">
                <a16:creationId xmlns:a16="http://schemas.microsoft.com/office/drawing/2014/main" id="{29D8D945-7EF5-4B8D-A597-90238480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2809018"/>
            <a:ext cx="2133600" cy="2133600"/>
          </a:xfrm>
          <a:prstGeom prst="rect">
            <a:avLst/>
          </a:prstGeom>
        </p:spPr>
      </p:pic>
      <p:pic>
        <p:nvPicPr>
          <p:cNvPr id="27" name="Picture 26">
            <a:extLst>
              <a:ext uri="{FF2B5EF4-FFF2-40B4-BE49-F238E27FC236}">
                <a16:creationId xmlns:a16="http://schemas.microsoft.com/office/drawing/2014/main" id="{FFB49CBF-1B8F-46F6-988A-0A6E8557E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40" y="2824900"/>
            <a:ext cx="2133600" cy="2133600"/>
          </a:xfrm>
          <a:prstGeom prst="rect">
            <a:avLst/>
          </a:prstGeom>
        </p:spPr>
      </p:pic>
      <p:pic>
        <p:nvPicPr>
          <p:cNvPr id="31" name="Picture 30">
            <a:extLst>
              <a:ext uri="{FF2B5EF4-FFF2-40B4-BE49-F238E27FC236}">
                <a16:creationId xmlns:a16="http://schemas.microsoft.com/office/drawing/2014/main" id="{58C28468-BA83-43F6-A1ED-7FA97F6D1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725" y="2815375"/>
            <a:ext cx="2133600" cy="2133600"/>
          </a:xfrm>
          <a:prstGeom prst="rect">
            <a:avLst/>
          </a:prstGeom>
        </p:spPr>
      </p:pic>
    </p:spTree>
    <p:extLst>
      <p:ext uri="{BB962C8B-B14F-4D97-AF65-F5344CB8AC3E}">
        <p14:creationId xmlns:p14="http://schemas.microsoft.com/office/powerpoint/2010/main" val="347745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5084064"/>
            <a:ext cx="8311896" cy="1049254"/>
          </a:xfrm>
        </p:spPr>
        <p:txBody>
          <a:bodyPr>
            <a:normAutofit fontScale="90000"/>
          </a:bodyPr>
          <a:lstStyle/>
          <a:p>
            <a:r>
              <a:rPr lang="en-US"/>
              <a:t>Weather and My Farm(WAMF)</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694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lstStyle/>
          <a:p>
            <a:r>
              <a:rPr lang="en-US"/>
              <a:t>PRODUCT OVERVIEW</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5638800" y="1173329"/>
            <a:ext cx="2743200" cy="365760"/>
          </a:xfrm>
        </p:spPr>
        <p:txBody>
          <a:bodyPr vert="horz" lIns="91440" tIns="45720" rIns="91440" bIns="45720" rtlCol="0" anchor="t">
            <a:normAutofit/>
          </a:bodyPr>
          <a:lstStyle/>
          <a:p>
            <a:r>
              <a:rPr lang="en-ZA"/>
              <a:t>Power platform</a:t>
            </a:r>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5638800" y="1522412"/>
            <a:ext cx="2743200" cy="914400"/>
          </a:xfrm>
        </p:spPr>
        <p:txBody>
          <a:bodyPr/>
          <a:lstStyle/>
          <a:p>
            <a:r>
              <a:rPr lang="en-ZA"/>
              <a:t>A low code to no code platform which allows much agile development</a:t>
            </a:r>
          </a:p>
          <a:p>
            <a:endParaRPr lang="en-US"/>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5638800" y="2743993"/>
            <a:ext cx="2743200" cy="365760"/>
          </a:xfrm>
        </p:spPr>
        <p:txBody>
          <a:bodyPr/>
          <a:lstStyle/>
          <a:p>
            <a:r>
              <a:rPr lang="en-ZA"/>
              <a:t>Azure </a:t>
            </a:r>
            <a:r>
              <a:rPr lang="en-ZA" err="1"/>
              <a:t>Iot</a:t>
            </a:r>
            <a:r>
              <a:rPr lang="en-ZA"/>
              <a:t> hub</a:t>
            </a:r>
            <a:endParaRPr lang="en-US"/>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5638800" y="3074026"/>
            <a:ext cx="2743200" cy="914400"/>
          </a:xfrm>
        </p:spPr>
        <p:txBody>
          <a:bodyPr/>
          <a:lstStyle/>
          <a:p>
            <a:r>
              <a:rPr lang="en-ZA"/>
              <a:t>Observe crop status by collecting data into Azure IoT hub</a:t>
            </a:r>
            <a:endParaRPr lang="en-US"/>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8686038" y="1182807"/>
            <a:ext cx="2743200" cy="365760"/>
          </a:xfrm>
        </p:spPr>
        <p:txBody>
          <a:bodyPr/>
          <a:lstStyle/>
          <a:p>
            <a:r>
              <a:rPr lang="en-ZA"/>
              <a:t>Microsoft AI</a:t>
            </a:r>
            <a:endParaRPr lang="en-US"/>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8686038" y="1531890"/>
            <a:ext cx="2743200" cy="914400"/>
          </a:xfrm>
        </p:spPr>
        <p:txBody>
          <a:bodyPr/>
          <a:lstStyle/>
          <a:p>
            <a:r>
              <a:rPr lang="en-ZA"/>
              <a:t>Predictive result which ease decision making</a:t>
            </a:r>
            <a:endParaRPr lang="en-US"/>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8686038" y="3083504"/>
            <a:ext cx="2743200" cy="914400"/>
          </a:xfrm>
        </p:spPr>
        <p:txBody>
          <a:bodyPr/>
          <a:lstStyle/>
          <a:p>
            <a:endParaRPr lang="en-US"/>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a:p>
        </p:txBody>
      </p:sp>
      <p:sp>
        <p:nvSpPr>
          <p:cNvPr id="5" name="Text Placeholder 4">
            <a:extLst>
              <a:ext uri="{FF2B5EF4-FFF2-40B4-BE49-F238E27FC236}">
                <a16:creationId xmlns:a16="http://schemas.microsoft.com/office/drawing/2014/main" id="{ABE59B75-CB5B-4B62-AEC8-52451C567638}"/>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350771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a:t>SOLUTION</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53182" y="2093976"/>
            <a:ext cx="5120640" cy="320040"/>
          </a:xfrm>
        </p:spPr>
        <p:txBody>
          <a:bodyPr vert="horz" lIns="91440" tIns="45720" rIns="91440" bIns="45720" rtlCol="0" anchor="t">
            <a:normAutofit lnSpcReduction="10000"/>
          </a:bodyPr>
          <a:lstStyle/>
          <a:p>
            <a:r>
              <a:rPr lang="en-US"/>
              <a:t>Track farm operation</a:t>
            </a:r>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53056" y="2422684"/>
            <a:ext cx="5120640" cy="640080"/>
          </a:xfrm>
        </p:spPr>
        <p:txBody>
          <a:bodyPr>
            <a:normAutofit/>
          </a:bodyPr>
          <a:lstStyle/>
          <a:p>
            <a:r>
              <a:rPr lang="en-US"/>
              <a:t>Event-Driven technology allows better farm state overview on a mobile device</a:t>
            </a:r>
          </a:p>
        </p:txBody>
      </p:sp>
      <p:sp>
        <p:nvSpPr>
          <p:cNvPr id="22" name="Text Placeholder 21">
            <a:extLst>
              <a:ext uri="{FF2B5EF4-FFF2-40B4-BE49-F238E27FC236}">
                <a16:creationId xmlns:a16="http://schemas.microsoft.com/office/drawing/2014/main" id="{1148019F-B471-48D3-A6AA-3F0B467240B5}"/>
              </a:ext>
            </a:extLst>
          </p:cNvPr>
          <p:cNvSpPr>
            <a:spLocks noGrp="1"/>
          </p:cNvSpPr>
          <p:nvPr>
            <p:ph type="body" sz="quarter" idx="16"/>
          </p:nvPr>
        </p:nvSpPr>
        <p:spPr>
          <a:xfrm>
            <a:off x="6153307" y="3227832"/>
            <a:ext cx="5120640" cy="320040"/>
          </a:xfrm>
        </p:spPr>
        <p:txBody>
          <a:bodyPr/>
          <a:lstStyle/>
          <a:p>
            <a:r>
              <a:rPr lang="en-US"/>
              <a:t>Make better informed decision</a:t>
            </a:r>
          </a:p>
        </p:txBody>
      </p:sp>
      <p:sp>
        <p:nvSpPr>
          <p:cNvPr id="23" name="Text Placeholder 22">
            <a:extLst>
              <a:ext uri="{FF2B5EF4-FFF2-40B4-BE49-F238E27FC236}">
                <a16:creationId xmlns:a16="http://schemas.microsoft.com/office/drawing/2014/main" id="{1B300A6A-6AD6-4D6C-85C5-FDF36EF1D3CF}"/>
              </a:ext>
            </a:extLst>
          </p:cNvPr>
          <p:cNvSpPr>
            <a:spLocks noGrp="1"/>
          </p:cNvSpPr>
          <p:nvPr>
            <p:ph type="body" sz="quarter" idx="17"/>
          </p:nvPr>
        </p:nvSpPr>
        <p:spPr>
          <a:xfrm>
            <a:off x="6153181" y="3559290"/>
            <a:ext cx="5120640" cy="457200"/>
          </a:xfrm>
        </p:spPr>
        <p:txBody>
          <a:bodyPr>
            <a:normAutofit/>
          </a:bodyPr>
          <a:lstStyle/>
          <a:p>
            <a:r>
              <a:rPr lang="en-US"/>
              <a:t>Better decision are made over predictive feature</a:t>
            </a:r>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6149167" y="4059936"/>
            <a:ext cx="5120640" cy="320040"/>
          </a:xfrm>
        </p:spPr>
        <p:txBody>
          <a:bodyPr/>
          <a:lstStyle/>
          <a:p>
            <a:r>
              <a:rPr lang="en-US"/>
              <a:t>Improve farm productivity</a:t>
            </a:r>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6149041" y="4388168"/>
            <a:ext cx="5120640" cy="640080"/>
          </a:xfrm>
        </p:spPr>
        <p:txBody>
          <a:bodyPr>
            <a:normAutofit/>
          </a:bodyPr>
          <a:lstStyle/>
          <a:p>
            <a:r>
              <a:rPr lang="en-US"/>
              <a:t>Boost speed of producing higher quality and quantity crop to the market will growing the farm</a:t>
            </a:r>
          </a:p>
        </p:txBody>
      </p:sp>
      <p:sp>
        <p:nvSpPr>
          <p:cNvPr id="26" name="Text Placeholder 25">
            <a:extLst>
              <a:ext uri="{FF2B5EF4-FFF2-40B4-BE49-F238E27FC236}">
                <a16:creationId xmlns:a16="http://schemas.microsoft.com/office/drawing/2014/main" id="{2631719C-FC8F-4C94-8D70-74C636AC876C}"/>
              </a:ext>
            </a:extLst>
          </p:cNvPr>
          <p:cNvSpPr>
            <a:spLocks noGrp="1"/>
          </p:cNvSpPr>
          <p:nvPr>
            <p:ph type="body" sz="quarter" idx="20"/>
          </p:nvPr>
        </p:nvSpPr>
        <p:spPr>
          <a:xfrm>
            <a:off x="6149292" y="5202936"/>
            <a:ext cx="5120640" cy="320040"/>
          </a:xfrm>
        </p:spPr>
        <p:txBody>
          <a:bodyPr/>
          <a:lstStyle/>
          <a:p>
            <a:r>
              <a:rPr lang="en-US"/>
              <a:t>Economic friendly</a:t>
            </a:r>
          </a:p>
        </p:txBody>
      </p:sp>
      <p:sp>
        <p:nvSpPr>
          <p:cNvPr id="27" name="Text Placeholder 26">
            <a:extLst>
              <a:ext uri="{FF2B5EF4-FFF2-40B4-BE49-F238E27FC236}">
                <a16:creationId xmlns:a16="http://schemas.microsoft.com/office/drawing/2014/main" id="{58552BB2-2387-4A2C-8668-B6633FE46EE4}"/>
              </a:ext>
            </a:extLst>
          </p:cNvPr>
          <p:cNvSpPr>
            <a:spLocks noGrp="1"/>
          </p:cNvSpPr>
          <p:nvPr>
            <p:ph type="body" sz="quarter" idx="21"/>
          </p:nvPr>
        </p:nvSpPr>
        <p:spPr>
          <a:xfrm>
            <a:off x="6149166" y="5535502"/>
            <a:ext cx="5120640" cy="640080"/>
          </a:xfrm>
        </p:spPr>
        <p:txBody>
          <a:bodyPr/>
          <a:lstStyle/>
          <a:p>
            <a:r>
              <a:rPr lang="en-US"/>
              <a:t>Cost effectiveness drives lower price in the market and increase sustainability</a:t>
            </a:r>
          </a:p>
          <a:p>
            <a:endParaRPr lang="en-US"/>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a:p>
        </p:txBody>
      </p:sp>
    </p:spTree>
    <p:extLst>
      <p:ext uri="{BB962C8B-B14F-4D97-AF65-F5344CB8AC3E}">
        <p14:creationId xmlns:p14="http://schemas.microsoft.com/office/powerpoint/2010/main" val="1196191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a:t>MARKET OVERVIEW</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p:txBody>
          <a:bodyPr/>
          <a:lstStyle/>
          <a:p>
            <a:endParaRPr lang="en-US"/>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767130" y="2752344"/>
            <a:ext cx="2560320" cy="603504"/>
          </a:xfrm>
        </p:spPr>
        <p:txBody>
          <a:bodyPr anchor="ctr">
            <a:normAutofit/>
          </a:bodyPr>
          <a:lstStyle/>
          <a:p>
            <a:r>
              <a:rPr lang="en-ZA" b="1">
                <a:ea typeface="+mj-lt"/>
                <a:cs typeface="+mj-lt"/>
              </a:rPr>
              <a:t>32.94 M</a:t>
            </a:r>
            <a:endParaRPr lang="en-US"/>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15840" y="2752344"/>
            <a:ext cx="2560320" cy="603504"/>
          </a:xfrm>
        </p:spPr>
        <p:txBody>
          <a:bodyPr anchor="ctr"/>
          <a:lstStyle/>
          <a:p>
            <a:r>
              <a:rPr lang="en-ZA">
                <a:ea typeface="+mj-lt"/>
                <a:cs typeface="+mj-lt"/>
              </a:rPr>
              <a:t>1.87 M </a:t>
            </a:r>
            <a:endParaRPr lang="en-US"/>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867194" y="2752344"/>
            <a:ext cx="2560320" cy="603504"/>
          </a:xfrm>
        </p:spPr>
        <p:txBody>
          <a:bodyPr anchor="ctr"/>
          <a:lstStyle/>
          <a:p>
            <a:r>
              <a:rPr lang="en-ZA"/>
              <a:t>0.30 M</a:t>
            </a:r>
            <a:endParaRPr lang="en-US"/>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35"/>
          </p:nvPr>
        </p:nvSpPr>
        <p:spPr>
          <a:xfrm>
            <a:off x="1767130" y="3502152"/>
            <a:ext cx="2560320" cy="1371600"/>
          </a:xfrm>
        </p:spPr>
        <p:txBody>
          <a:bodyPr vert="horz" lIns="91440" tIns="45720" rIns="91440" bIns="45720" rtlCol="0" anchor="t">
            <a:normAutofit/>
          </a:bodyPr>
          <a:lstStyle/>
          <a:p>
            <a:r>
              <a:rPr lang="en-ZA">
                <a:ea typeface="+mn-lt"/>
                <a:cs typeface="+mn-lt"/>
              </a:rPr>
              <a:t>Malaysia Population</a:t>
            </a:r>
          </a:p>
          <a:p>
            <a:r>
              <a:rPr lang="en-ZA">
                <a:ea typeface="Source Sans Pro"/>
              </a:rPr>
              <a:t>(as of 10/31/2021, from </a:t>
            </a:r>
            <a:r>
              <a:rPr lang="en-ZA">
                <a:ea typeface="+mn-lt"/>
                <a:cs typeface="+mn-lt"/>
              </a:rPr>
              <a:t>worldpopulationreview</a:t>
            </a:r>
            <a:r>
              <a:rPr lang="en-ZA">
                <a:ea typeface="Source Sans Pro"/>
              </a:rPr>
              <a:t>.com</a:t>
            </a:r>
            <a:r>
              <a:rPr lang="en-ZA" dirty="0">
                <a:ea typeface="Source Sans Pro"/>
              </a:rPr>
              <a:t>)</a:t>
            </a:r>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815840" y="3502152"/>
            <a:ext cx="2560320" cy="1371600"/>
          </a:xfrm>
        </p:spPr>
        <p:txBody>
          <a:bodyPr vert="horz" lIns="91440" tIns="45720" rIns="91440" bIns="45720" rtlCol="0" anchor="t">
            <a:noAutofit/>
          </a:bodyPr>
          <a:lstStyle/>
          <a:p>
            <a:r>
              <a:rPr lang="en-US" noProof="1">
                <a:ea typeface="+mn-lt"/>
                <a:cs typeface="+mn-lt"/>
              </a:rPr>
              <a:t>People enrolled in the agriculture industry</a:t>
            </a:r>
          </a:p>
          <a:p>
            <a:r>
              <a:rPr lang="en-US" noProof="1">
                <a:ea typeface="+mn-lt"/>
                <a:cs typeface="+mn-lt"/>
              </a:rPr>
              <a:t>(from statista.com)</a:t>
            </a:r>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7867194" y="3502152"/>
            <a:ext cx="2560320" cy="1371600"/>
          </a:xfrm>
        </p:spPr>
        <p:txBody>
          <a:bodyPr vert="horz" lIns="91440" tIns="45720" rIns="91440" bIns="45720" rtlCol="0" anchor="t">
            <a:noAutofit/>
          </a:bodyPr>
          <a:lstStyle/>
          <a:p>
            <a:r>
              <a:rPr lang="en-ZA" noProof="1">
                <a:ea typeface="+mn-lt"/>
                <a:cs typeface="+mn-lt"/>
              </a:rPr>
              <a:t>Paddy farmers in Malaysia</a:t>
            </a:r>
          </a:p>
          <a:p>
            <a:r>
              <a:rPr lang="en-ZA" noProof="1">
                <a:ea typeface="Source Sans Pro"/>
              </a:rPr>
              <a:t>(from socioeconomic malaysia)</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7</a:t>
            </a:fld>
            <a:endParaRPr lang="en-ZA"/>
          </a:p>
        </p:txBody>
      </p:sp>
      <p:grpSp>
        <p:nvGrpSpPr>
          <p:cNvPr id="6" name="Group 5">
            <a:extLst>
              <a:ext uri="{FF2B5EF4-FFF2-40B4-BE49-F238E27FC236}">
                <a16:creationId xmlns:a16="http://schemas.microsoft.com/office/drawing/2014/main" id="{F325987D-E7EE-41DD-A6AF-CE77C9B77922}"/>
              </a:ext>
            </a:extLst>
          </p:cNvPr>
          <p:cNvGrpSpPr/>
          <p:nvPr/>
        </p:nvGrpSpPr>
        <p:grpSpPr>
          <a:xfrm>
            <a:off x="-1929" y="1689187"/>
            <a:ext cx="8993528" cy="4357372"/>
            <a:chOff x="-1929" y="1689187"/>
            <a:chExt cx="8993528" cy="4357372"/>
          </a:xfrm>
        </p:grpSpPr>
        <p:pic>
          <p:nvPicPr>
            <p:cNvPr id="2" name="Picture 3" descr="A picture containing map&#10;&#10;Description automatically generated">
              <a:extLst>
                <a:ext uri="{FF2B5EF4-FFF2-40B4-BE49-F238E27FC236}">
                  <a16:creationId xmlns:a16="http://schemas.microsoft.com/office/drawing/2014/main" id="{1DDE30ED-EB41-468E-B1E9-0A581AD02AE9}"/>
                </a:ext>
              </a:extLst>
            </p:cNvPr>
            <p:cNvPicPr>
              <a:picLocks noChangeAspect="1"/>
            </p:cNvPicPr>
            <p:nvPr/>
          </p:nvPicPr>
          <p:blipFill>
            <a:blip r:embed="rId3"/>
            <a:stretch>
              <a:fillRect/>
            </a:stretch>
          </p:blipFill>
          <p:spPr>
            <a:xfrm>
              <a:off x="-1929" y="1689187"/>
              <a:ext cx="8993528" cy="4357372"/>
            </a:xfrm>
            <a:prstGeom prst="rect">
              <a:avLst/>
            </a:prstGeom>
          </p:spPr>
        </p:pic>
        <p:sp>
          <p:nvSpPr>
            <p:cNvPr id="5" name="Text Placeholder 26">
              <a:extLst>
                <a:ext uri="{FF2B5EF4-FFF2-40B4-BE49-F238E27FC236}">
                  <a16:creationId xmlns:a16="http://schemas.microsoft.com/office/drawing/2014/main" id="{2C836691-CE98-4200-9E57-08F0889422EA}"/>
                </a:ext>
              </a:extLst>
            </p:cNvPr>
            <p:cNvSpPr txBox="1">
              <a:spLocks/>
            </p:cNvSpPr>
            <p:nvPr/>
          </p:nvSpPr>
          <p:spPr>
            <a:xfrm>
              <a:off x="1186467" y="2750416"/>
              <a:ext cx="2560320" cy="603504"/>
            </a:xfrm>
            <a:prstGeom prst="rect">
              <a:avLst/>
            </a:prstGeom>
            <a:noFill/>
          </p:spPr>
          <p:txBody>
            <a:bodyPr vert="horz" lIns="91440" tIns="45720" rIns="91440" bIns="45720" rtlCol="0" anchor="ctr" anchorCtr="0">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3600" kern="1200">
                  <a:solidFill>
                    <a:schemeClr val="accent2">
                      <a:lumMod val="20000"/>
                      <a:lumOff val="80000"/>
                    </a:schemeClr>
                  </a:solid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a:solidFill>
                    <a:schemeClr val="tx1"/>
                  </a:solidFill>
                  <a:ea typeface="+mj-lt"/>
                  <a:cs typeface="+mj-lt"/>
                </a:rPr>
                <a:t>32.94 M</a:t>
              </a:r>
              <a:endParaRPr lang="en-US">
                <a:solidFill>
                  <a:schemeClr val="tx1"/>
                </a:solidFill>
              </a:endParaRPr>
            </a:p>
          </p:txBody>
        </p:sp>
      </p:grpSp>
    </p:spTree>
    <p:extLst>
      <p:ext uri="{BB962C8B-B14F-4D97-AF65-F5344CB8AC3E}">
        <p14:creationId xmlns:p14="http://schemas.microsoft.com/office/powerpoint/2010/main" val="282181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0-ppt_w/2"/>
                                          </p:val>
                                        </p:tav>
                                      </p:tavLst>
                                    </p:anim>
                                    <p:anim calcmode="lin" valueType="num">
                                      <p:cBhvr additive="base">
                                        <p:cTn id="7" dur="500"/>
                                        <p:tgtEl>
                                          <p:spTgt spid="6"/>
                                        </p:tgtEl>
                                        <p:attrNameLst>
                                          <p:attrName>ppt_y</p:attrName>
                                        </p:attrNameLst>
                                      </p:cBhvr>
                                      <p:tavLst>
                                        <p:tav tm="0">
                                          <p:val>
                                            <p:strVal val="ppt_y"/>
                                          </p:val>
                                        </p:tav>
                                        <p:tav tm="100000">
                                          <p:val>
                                            <p:strVal val="ppt_y"/>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a:t>MARKET COMPARISON</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069848" y="2121408"/>
            <a:ext cx="2560320" cy="914400"/>
          </a:xfrm>
        </p:spPr>
        <p:txBody>
          <a:bodyPr>
            <a:normAutofit/>
          </a:bodyPr>
          <a:lstStyle/>
          <a:p>
            <a:r>
              <a:rPr lang="en-ZA"/>
              <a:t>$3B</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00600" y="2121408"/>
            <a:ext cx="2560320" cy="914400"/>
          </a:xfrm>
        </p:spPr>
        <p:txBody>
          <a:bodyPr/>
          <a:lstStyle/>
          <a:p>
            <a:r>
              <a:rPr lang="en-ZA"/>
              <a:t>$2B</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8531351" y="2121408"/>
            <a:ext cx="2592505" cy="914400"/>
          </a:xfrm>
        </p:spPr>
        <p:txBody>
          <a:bodyPr/>
          <a:lstStyle/>
          <a:p>
            <a:r>
              <a:rPr lang="en-ZA"/>
              <a:t>$1B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1069848" y="3730752"/>
            <a:ext cx="2560320" cy="1188720"/>
          </a:xfrm>
        </p:spPr>
        <p:txBody>
          <a:bodyPr/>
          <a:lstStyle/>
          <a:p>
            <a:r>
              <a:rPr lang="en-ZA"/>
              <a:t>Opportunity to build</a:t>
            </a:r>
          </a:p>
          <a:p>
            <a:r>
              <a:rPr lang="en-ZA" noProof="1"/>
              <a:t>Addressable market</a:t>
            </a:r>
            <a:endParaRPr lang="en-ZA"/>
          </a:p>
          <a:p>
            <a:endParaRPr lang="en-ZA"/>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800600" y="3730752"/>
            <a:ext cx="2560320" cy="1188720"/>
          </a:xfrm>
        </p:spPr>
        <p:txBody>
          <a:bodyPr/>
          <a:lstStyle/>
          <a:p>
            <a:r>
              <a:rPr lang="en-ZA"/>
              <a:t>Freedom to invent</a:t>
            </a:r>
          </a:p>
          <a:p>
            <a:r>
              <a:rPr lang="en-US"/>
              <a:t>Serviceable market</a:t>
            </a:r>
            <a:endParaRPr lang="en-ZA"/>
          </a:p>
          <a:p>
            <a:endParaRPr lang="en-US"/>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8531352" y="3730752"/>
            <a:ext cx="2560320" cy="1188720"/>
          </a:xfrm>
        </p:spPr>
        <p:txBody>
          <a:bodyPr/>
          <a:lstStyle/>
          <a:p>
            <a:r>
              <a:rPr lang="en-ZA"/>
              <a:t>Few competitors</a:t>
            </a:r>
          </a:p>
          <a:p>
            <a:r>
              <a:rPr lang="en-ZA" noProof="1"/>
              <a:t>Obtainable market</a:t>
            </a:r>
            <a:endParaRPr lang="en-US"/>
          </a:p>
          <a:p>
            <a:endParaRPr lang="en-ZA"/>
          </a:p>
          <a:p>
            <a:endParaRPr lang="en-US"/>
          </a:p>
        </p:txBody>
      </p:sp>
      <p:graphicFrame>
        <p:nvGraphicFramePr>
          <p:cNvPr id="3" name="Table 2">
            <a:extLst>
              <a:ext uri="{FF2B5EF4-FFF2-40B4-BE49-F238E27FC236}">
                <a16:creationId xmlns:a16="http://schemas.microsoft.com/office/drawing/2014/main" id="{D1F8B75F-25FA-4F74-98B4-A43F61472B70}"/>
              </a:ext>
            </a:extLst>
          </p:cNvPr>
          <p:cNvGraphicFramePr>
            <a:graphicFrameLocks noGrp="1"/>
          </p:cNvGraphicFramePr>
          <p:nvPr>
            <p:extLst>
              <p:ext uri="{D42A27DB-BD31-4B8C-83A1-F6EECF244321}">
                <p14:modId xmlns:p14="http://schemas.microsoft.com/office/powerpoint/2010/main" val="2669427488"/>
              </p:ext>
            </p:extLst>
          </p:nvPr>
        </p:nvGraphicFramePr>
        <p:xfrm>
          <a:off x="5208739" y="1670136"/>
          <a:ext cx="6302169" cy="4495591"/>
        </p:xfrm>
        <a:graphic>
          <a:graphicData uri="http://schemas.openxmlformats.org/drawingml/2006/table">
            <a:tbl>
              <a:tblPr firstRow="1" bandRow="1">
                <a:tableStyleId>{5C22544A-7EE6-4342-B048-85BDC9FD1C3A}</a:tableStyleId>
              </a:tblPr>
              <a:tblGrid>
                <a:gridCol w="935161">
                  <a:extLst>
                    <a:ext uri="{9D8B030D-6E8A-4147-A177-3AD203B41FA5}">
                      <a16:colId xmlns:a16="http://schemas.microsoft.com/office/drawing/2014/main" val="353492122"/>
                    </a:ext>
                  </a:extLst>
                </a:gridCol>
                <a:gridCol w="935161">
                  <a:extLst>
                    <a:ext uri="{9D8B030D-6E8A-4147-A177-3AD203B41FA5}">
                      <a16:colId xmlns:a16="http://schemas.microsoft.com/office/drawing/2014/main" val="1287160826"/>
                    </a:ext>
                  </a:extLst>
                </a:gridCol>
                <a:gridCol w="691205">
                  <a:extLst>
                    <a:ext uri="{9D8B030D-6E8A-4147-A177-3AD203B41FA5}">
                      <a16:colId xmlns:a16="http://schemas.microsoft.com/office/drawing/2014/main" val="2488394778"/>
                    </a:ext>
                  </a:extLst>
                </a:gridCol>
                <a:gridCol w="762359">
                  <a:extLst>
                    <a:ext uri="{9D8B030D-6E8A-4147-A177-3AD203B41FA5}">
                      <a16:colId xmlns:a16="http://schemas.microsoft.com/office/drawing/2014/main" val="3700613996"/>
                    </a:ext>
                  </a:extLst>
                </a:gridCol>
                <a:gridCol w="711536">
                  <a:extLst>
                    <a:ext uri="{9D8B030D-6E8A-4147-A177-3AD203B41FA5}">
                      <a16:colId xmlns:a16="http://schemas.microsoft.com/office/drawing/2014/main" val="880344278"/>
                    </a:ext>
                  </a:extLst>
                </a:gridCol>
                <a:gridCol w="742029">
                  <a:extLst>
                    <a:ext uri="{9D8B030D-6E8A-4147-A177-3AD203B41FA5}">
                      <a16:colId xmlns:a16="http://schemas.microsoft.com/office/drawing/2014/main" val="1286543535"/>
                    </a:ext>
                  </a:extLst>
                </a:gridCol>
                <a:gridCol w="762359">
                  <a:extLst>
                    <a:ext uri="{9D8B030D-6E8A-4147-A177-3AD203B41FA5}">
                      <a16:colId xmlns:a16="http://schemas.microsoft.com/office/drawing/2014/main" val="4256436533"/>
                    </a:ext>
                  </a:extLst>
                </a:gridCol>
                <a:gridCol w="762359">
                  <a:extLst>
                    <a:ext uri="{9D8B030D-6E8A-4147-A177-3AD203B41FA5}">
                      <a16:colId xmlns:a16="http://schemas.microsoft.com/office/drawing/2014/main" val="401586656"/>
                    </a:ext>
                  </a:extLst>
                </a:gridCol>
              </a:tblGrid>
              <a:tr h="563671">
                <a:tc gridSpan="2">
                  <a:txBody>
                    <a:bodyPr/>
                    <a:lstStyle/>
                    <a:p>
                      <a:pPr algn="just" rtl="0" fontAlgn="base"/>
                      <a:r>
                        <a:rPr lang="en-US" sz="1200" dirty="0">
                          <a:effectLst/>
                        </a:rPr>
                        <a:t>Competitors </a:t>
                      </a:r>
                      <a:endParaRPr lang="en-US" dirty="0">
                        <a:effectLst/>
                      </a:endParaRPr>
                    </a:p>
                  </a:txBody>
                  <a:tcPr/>
                </a:tc>
                <a:tc hMerge="1">
                  <a:txBody>
                    <a:bodyPr/>
                    <a:lstStyle/>
                    <a:p>
                      <a:endParaRPr lang="en-US"/>
                    </a:p>
                  </a:txBody>
                  <a:tcPr/>
                </a:tc>
                <a:tc>
                  <a:txBody>
                    <a:bodyPr/>
                    <a:lstStyle/>
                    <a:p>
                      <a:pPr rtl="0" fontAlgn="base"/>
                      <a:r>
                        <a:rPr lang="en-US" sz="1000" dirty="0">
                          <a:effectLst/>
                        </a:rPr>
                        <a:t>Free </a:t>
                      </a:r>
                      <a:endParaRPr lang="en-US" dirty="0">
                        <a:effectLst/>
                      </a:endParaRPr>
                    </a:p>
                  </a:txBody>
                  <a:tcPr/>
                </a:tc>
                <a:tc>
                  <a:txBody>
                    <a:bodyPr/>
                    <a:lstStyle/>
                    <a:p>
                      <a:pPr rtl="0" fontAlgn="base"/>
                      <a:r>
                        <a:rPr lang="en-US" sz="1000" dirty="0">
                          <a:effectLst/>
                        </a:rPr>
                        <a:t>Available in Malaysia </a:t>
                      </a:r>
                      <a:endParaRPr lang="en-US" dirty="0">
                        <a:effectLst/>
                      </a:endParaRPr>
                    </a:p>
                  </a:txBody>
                  <a:tcPr/>
                </a:tc>
                <a:tc>
                  <a:txBody>
                    <a:bodyPr/>
                    <a:lstStyle/>
                    <a:p>
                      <a:pPr rtl="0" fontAlgn="base"/>
                      <a:r>
                        <a:rPr lang="en-US" sz="1000" dirty="0">
                          <a:effectLst/>
                        </a:rPr>
                        <a:t>Contains Ads </a:t>
                      </a:r>
                      <a:endParaRPr lang="en-US" dirty="0">
                        <a:effectLst/>
                      </a:endParaRPr>
                    </a:p>
                  </a:txBody>
                  <a:tcPr/>
                </a:tc>
                <a:tc>
                  <a:txBody>
                    <a:bodyPr/>
                    <a:lstStyle/>
                    <a:p>
                      <a:pPr rtl="0" fontAlgn="base"/>
                      <a:r>
                        <a:rPr lang="en-US" sz="1000" dirty="0">
                          <a:effectLst/>
                        </a:rPr>
                        <a:t>Available in Android </a:t>
                      </a:r>
                      <a:endParaRPr lang="en-US" dirty="0">
                        <a:effectLst/>
                      </a:endParaRPr>
                    </a:p>
                  </a:txBody>
                  <a:tcPr/>
                </a:tc>
                <a:tc>
                  <a:txBody>
                    <a:bodyPr/>
                    <a:lstStyle/>
                    <a:p>
                      <a:pPr rtl="0" fontAlgn="base"/>
                      <a:r>
                        <a:rPr lang="en-US" sz="1000" dirty="0">
                          <a:effectLst/>
                        </a:rPr>
                        <a:t>Available in iOS </a:t>
                      </a:r>
                      <a:endParaRPr lang="en-US" dirty="0">
                        <a:effectLst/>
                      </a:endParaRPr>
                    </a:p>
                  </a:txBody>
                  <a:tcPr/>
                </a:tc>
                <a:tc>
                  <a:txBody>
                    <a:bodyPr/>
                    <a:lstStyle/>
                    <a:p>
                      <a:pPr rtl="0" fontAlgn="base"/>
                      <a:r>
                        <a:rPr lang="en-US" sz="1000" dirty="0">
                          <a:effectLst/>
                        </a:rPr>
                        <a:t>Advisory Service </a:t>
                      </a:r>
                      <a:endParaRPr lang="en-US" dirty="0">
                        <a:effectLst/>
                      </a:endParaRPr>
                    </a:p>
                  </a:txBody>
                  <a:tcPr/>
                </a:tc>
                <a:extLst>
                  <a:ext uri="{0D108BD9-81ED-4DB2-BD59-A6C34878D82A}">
                    <a16:rowId xmlns:a16="http://schemas.microsoft.com/office/drawing/2014/main" val="2343646665"/>
                  </a:ext>
                </a:extLst>
              </a:tr>
              <a:tr h="0">
                <a:tc>
                  <a:txBody>
                    <a:bodyPr/>
                    <a:lstStyle/>
                    <a:p>
                      <a:pPr algn="just" rtl="0" fontAlgn="base"/>
                      <a:r>
                        <a:rPr lang="en-US" sz="1200" b="0" dirty="0">
                          <a:effectLst/>
                        </a:rPr>
                        <a:t>WAMF  </a:t>
                      </a:r>
                      <a:endParaRPr lang="en-US" b="0" dirty="0">
                        <a:effectLst/>
                      </a:endParaRPr>
                    </a:p>
                    <a:p>
                      <a:pPr algn="just" rtl="0" fontAlgn="base"/>
                      <a:r>
                        <a:rPr lang="en-US" sz="1200" b="0" dirty="0">
                          <a:effectLst/>
                        </a:rPr>
                        <a:t>(Proposed) </a:t>
                      </a:r>
                      <a:endParaRPr lang="en-US" b="0" dirty="0">
                        <a:effectLst/>
                      </a:endParaRPr>
                    </a:p>
                    <a:p>
                      <a:pPr algn="just" rtl="0" fontAlgn="base"/>
                      <a:endParaRPr lang="en-US" b="0" dirty="0">
                        <a:effectLst/>
                      </a:endParaRPr>
                    </a:p>
                  </a:txBody>
                  <a:tcPr/>
                </a:tc>
                <a:tc>
                  <a:txBody>
                    <a:bodyPr/>
                    <a:lstStyle/>
                    <a:p>
                      <a:pPr algn="just" rtl="0" fontAlgn="base"/>
                      <a:endParaRPr lang="en-US" sz="1200" b="0" dirty="0">
                        <a:effectLst/>
                        <a:latin typeface="Times New Roman"/>
                      </a:endParaRPr>
                    </a:p>
                  </a:txBody>
                  <a:tcP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extLst>
                  <a:ext uri="{0D108BD9-81ED-4DB2-BD59-A6C34878D82A}">
                    <a16:rowId xmlns:a16="http://schemas.microsoft.com/office/drawing/2014/main" val="733592753"/>
                  </a:ext>
                </a:extLst>
              </a:tr>
              <a:tr h="0">
                <a:tc>
                  <a:txBody>
                    <a:bodyPr/>
                    <a:lstStyle/>
                    <a:p>
                      <a:pPr rtl="0" fontAlgn="base"/>
                      <a:r>
                        <a:rPr lang="en-US" sz="1000" b="0" dirty="0">
                          <a:effectLst/>
                        </a:rPr>
                        <a:t>Strawberry Advisory System </a:t>
                      </a:r>
                      <a:endParaRPr lang="en-US" b="0" dirty="0">
                        <a:effectLst/>
                      </a:endParaRPr>
                    </a:p>
                    <a:p>
                      <a:pPr rtl="0" fontAlgn="base"/>
                      <a:endParaRPr lang="en-US" b="0" dirty="0">
                        <a:effectLst/>
                      </a:endParaRPr>
                    </a:p>
                  </a:txBody>
                  <a:tcPr/>
                </a:tc>
                <a:tc>
                  <a:txBody>
                    <a:bodyPr/>
                    <a:lstStyle/>
                    <a:p>
                      <a:pPr rtl="0" fontAlgn="base"/>
                      <a:endParaRPr lang="en-US" sz="1000" b="0" dirty="0">
                        <a:effectLst/>
                        <a:latin typeface="Segoe UI Light"/>
                      </a:endParaRPr>
                    </a:p>
                  </a:txBody>
                  <a:tcP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endParaRPr lang="en-US" sz="2400" b="0" dirty="0">
                        <a:effectLst/>
                        <a:latin typeface="Segoe UI Light"/>
                      </a:endParaRPr>
                    </a:p>
                  </a:txBody>
                  <a:tcPr anchor="ctr"/>
                </a:tc>
                <a:extLst>
                  <a:ext uri="{0D108BD9-81ED-4DB2-BD59-A6C34878D82A}">
                    <a16:rowId xmlns:a16="http://schemas.microsoft.com/office/drawing/2014/main" val="1545821336"/>
                  </a:ext>
                </a:extLst>
              </a:tr>
              <a:tr h="0">
                <a:tc>
                  <a:txBody>
                    <a:bodyPr/>
                    <a:lstStyle/>
                    <a:p>
                      <a:pPr rtl="0" fontAlgn="base"/>
                      <a:r>
                        <a:rPr lang="en-US" sz="1000" b="0" dirty="0">
                          <a:effectLst/>
                        </a:rPr>
                        <a:t>Custom Weather Alerts </a:t>
                      </a:r>
                      <a:endParaRPr lang="en-US" b="0" dirty="0">
                        <a:effectLst/>
                      </a:endParaRPr>
                    </a:p>
                    <a:p>
                      <a:pPr rtl="0" fontAlgn="base"/>
                      <a:endParaRPr lang="en-US" b="0" dirty="0">
                        <a:effectLst/>
                      </a:endParaRPr>
                    </a:p>
                  </a:txBody>
                  <a:tcPr/>
                </a:tc>
                <a:tc>
                  <a:txBody>
                    <a:bodyPr/>
                    <a:lstStyle/>
                    <a:p>
                      <a:pPr rtl="0" fontAlgn="base"/>
                      <a:endParaRPr lang="en-US" sz="1000" b="0" dirty="0">
                        <a:effectLst/>
                        <a:latin typeface="Segoe UI Light"/>
                      </a:endParaRPr>
                    </a:p>
                  </a:txBody>
                  <a:tcPr/>
                </a:tc>
                <a:tc>
                  <a:txBody>
                    <a:bodyPr/>
                    <a:lstStyle/>
                    <a:p>
                      <a:pPr algn="ctr" rtl="0" fontAlgn="base"/>
                      <a:r>
                        <a:rPr lang="en-US" sz="2400" b="0" dirty="0">
                          <a:effectLst/>
                          <a:latin typeface="Segoe UI Light"/>
                        </a:rPr>
                        <a:t>Y</a:t>
                      </a:r>
                    </a:p>
                  </a:txBody>
                  <a:tcPr anchor="ctr"/>
                </a:tc>
                <a:tc>
                  <a:txBody>
                    <a:bodyPr/>
                    <a:lstStyle/>
                    <a:p>
                      <a:pPr algn="ctr" rtl="0" fontAlgn="base"/>
                      <a:endParaRPr lang="en-US" sz="2400" b="0" dirty="0">
                        <a:effectLst/>
                        <a:latin typeface="Segoe UI Light"/>
                      </a:endParaRP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endParaRPr lang="en-US" sz="2400" b="0" dirty="0">
                        <a:effectLst/>
                        <a:latin typeface="Segoe UI Light"/>
                      </a:endParaRPr>
                    </a:p>
                  </a:txBody>
                  <a:tcPr anchor="ctr"/>
                </a:tc>
                <a:extLst>
                  <a:ext uri="{0D108BD9-81ED-4DB2-BD59-A6C34878D82A}">
                    <a16:rowId xmlns:a16="http://schemas.microsoft.com/office/drawing/2014/main" val="523176742"/>
                  </a:ext>
                </a:extLst>
              </a:tr>
              <a:tr h="0">
                <a:tc>
                  <a:txBody>
                    <a:bodyPr/>
                    <a:lstStyle/>
                    <a:p>
                      <a:pPr rtl="0" fontAlgn="base"/>
                      <a:r>
                        <a:rPr lang="en-US" sz="1000" b="0" dirty="0" err="1">
                          <a:effectLst/>
                        </a:rPr>
                        <a:t>RadarScope</a:t>
                      </a:r>
                      <a:r>
                        <a:rPr lang="en-US" sz="1000" b="0" dirty="0">
                          <a:effectLst/>
                        </a:rPr>
                        <a:t> </a:t>
                      </a:r>
                      <a:endParaRPr lang="en-US" b="0" dirty="0">
                        <a:effectLst/>
                      </a:endParaRPr>
                    </a:p>
                    <a:p>
                      <a:pPr rtl="0" fontAlgn="base"/>
                      <a:endParaRPr lang="en-US" b="0" dirty="0">
                        <a:effectLst/>
                      </a:endParaRPr>
                    </a:p>
                  </a:txBody>
                  <a:tcPr/>
                </a:tc>
                <a:tc>
                  <a:txBody>
                    <a:bodyPr/>
                    <a:lstStyle/>
                    <a:p>
                      <a:pPr rtl="0" fontAlgn="base"/>
                      <a:endParaRPr lang="en-US" sz="1000" b="0" dirty="0">
                        <a:effectLst/>
                        <a:latin typeface="Segoe UI Light"/>
                      </a:endParaRPr>
                    </a:p>
                  </a:txBody>
                  <a:tcPr/>
                </a:tc>
                <a:tc>
                  <a:txBody>
                    <a:bodyPr/>
                    <a:lstStyle/>
                    <a:p>
                      <a:pPr algn="ctr" rtl="0" fontAlgn="base"/>
                      <a:endParaRPr lang="en-US" sz="2400" b="0" dirty="0">
                        <a:effectLst/>
                        <a:latin typeface="Segoe UI Light"/>
                      </a:endParaRPr>
                    </a:p>
                  </a:txBody>
                  <a:tcPr anchor="ctr"/>
                </a:tc>
                <a:tc>
                  <a:txBody>
                    <a:bodyPr/>
                    <a:lstStyle/>
                    <a:p>
                      <a:pPr algn="ctr" rtl="0" fontAlgn="base"/>
                      <a:endParaRPr lang="en-US" sz="2400" b="0" dirty="0">
                        <a:effectLst/>
                        <a:latin typeface="Segoe UI Light"/>
                      </a:endParaRPr>
                    </a:p>
                  </a:txBody>
                  <a:tcPr anchor="ctr"/>
                </a:tc>
                <a:tc>
                  <a:txBody>
                    <a:bodyPr/>
                    <a:lstStyle/>
                    <a:p>
                      <a:pPr algn="ctr" rtl="0" fontAlgn="base"/>
                      <a:endParaRPr lang="en-US" sz="2400" b="0" dirty="0">
                        <a:effectLst/>
                        <a:latin typeface="Segoe UI Light"/>
                      </a:endParaRP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endParaRPr lang="en-US" sz="2400" b="0" dirty="0">
                        <a:effectLst/>
                        <a:latin typeface="Segoe UI Light"/>
                      </a:endParaRPr>
                    </a:p>
                  </a:txBody>
                  <a:tcPr anchor="ctr"/>
                </a:tc>
                <a:extLst>
                  <a:ext uri="{0D108BD9-81ED-4DB2-BD59-A6C34878D82A}">
                    <a16:rowId xmlns:a16="http://schemas.microsoft.com/office/drawing/2014/main" val="2429543327"/>
                  </a:ext>
                </a:extLst>
              </a:tr>
              <a:tr h="0">
                <a:tc>
                  <a:txBody>
                    <a:bodyPr/>
                    <a:lstStyle/>
                    <a:p>
                      <a:pPr rtl="0" fontAlgn="base"/>
                      <a:r>
                        <a:rPr lang="en-US" sz="1000" b="0" dirty="0">
                          <a:effectLst/>
                        </a:rPr>
                        <a:t>WeatherBug </a:t>
                      </a:r>
                      <a:endParaRPr lang="en-US" b="0" dirty="0">
                        <a:effectLst/>
                      </a:endParaRPr>
                    </a:p>
                    <a:p>
                      <a:pPr rtl="0" fontAlgn="base"/>
                      <a:endParaRPr lang="en-US" b="0" dirty="0">
                        <a:effectLst/>
                      </a:endParaRPr>
                    </a:p>
                  </a:txBody>
                  <a:tcPr/>
                </a:tc>
                <a:tc>
                  <a:txBody>
                    <a:bodyPr/>
                    <a:lstStyle/>
                    <a:p>
                      <a:pPr rtl="0" fontAlgn="base"/>
                      <a:endParaRPr lang="en-US" sz="1000" b="0" dirty="0">
                        <a:effectLst/>
                        <a:latin typeface="Segoe UI Light"/>
                      </a:endParaRPr>
                    </a:p>
                  </a:txBody>
                  <a:tcPr/>
                </a:tc>
                <a:tc>
                  <a:txBody>
                    <a:bodyPr/>
                    <a:lstStyle/>
                    <a:p>
                      <a:pPr algn="ctr" rtl="0" fontAlgn="base"/>
                      <a:r>
                        <a:rPr lang="en-US" sz="2400" b="0" dirty="0">
                          <a:effectLst/>
                          <a:latin typeface="Segoe UI Light"/>
                        </a:rPr>
                        <a:t>Y</a:t>
                      </a:r>
                    </a:p>
                  </a:txBody>
                  <a:tcPr anchor="ctr"/>
                </a:tc>
                <a:tc>
                  <a:txBody>
                    <a:bodyPr/>
                    <a:lstStyle/>
                    <a:p>
                      <a:pPr algn="ctr" rtl="0" fontAlgn="base"/>
                      <a:endParaRPr lang="en-US" sz="2400" b="0" dirty="0">
                        <a:effectLst/>
                        <a:latin typeface="Segoe UI Light"/>
                      </a:endParaRP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endParaRPr lang="en-US" sz="2400" b="0" dirty="0">
                        <a:effectLst/>
                        <a:latin typeface="Segoe UI Light"/>
                      </a:endParaRPr>
                    </a:p>
                  </a:txBody>
                  <a:tcPr anchor="ctr"/>
                </a:tc>
                <a:extLst>
                  <a:ext uri="{0D108BD9-81ED-4DB2-BD59-A6C34878D82A}">
                    <a16:rowId xmlns:a16="http://schemas.microsoft.com/office/drawing/2014/main" val="3471114551"/>
                  </a:ext>
                </a:extLst>
              </a:tr>
              <a:tr h="0">
                <a:tc>
                  <a:txBody>
                    <a:bodyPr/>
                    <a:lstStyle/>
                    <a:p>
                      <a:pPr rtl="0" fontAlgn="base"/>
                      <a:r>
                        <a:rPr lang="en-US" sz="1000" b="0" dirty="0">
                          <a:effectLst/>
                        </a:rPr>
                        <a:t>Weather Live </a:t>
                      </a:r>
                      <a:endParaRPr lang="en-US" b="0" dirty="0">
                        <a:effectLst/>
                      </a:endParaRPr>
                    </a:p>
                    <a:p>
                      <a:pPr rtl="0" fontAlgn="base"/>
                      <a:endParaRPr lang="en-US" b="0" dirty="0">
                        <a:effectLst/>
                      </a:endParaRPr>
                    </a:p>
                  </a:txBody>
                  <a:tcPr/>
                </a:tc>
                <a:tc>
                  <a:txBody>
                    <a:bodyPr/>
                    <a:lstStyle/>
                    <a:p>
                      <a:pPr rtl="0" fontAlgn="base"/>
                      <a:endParaRPr lang="en-US" sz="1000" b="0" dirty="0">
                        <a:effectLst/>
                        <a:latin typeface="Segoe UI Light"/>
                      </a:endParaRPr>
                    </a:p>
                  </a:txBody>
                  <a:tcPr/>
                </a:tc>
                <a:tc>
                  <a:txBody>
                    <a:bodyPr/>
                    <a:lstStyle/>
                    <a:p>
                      <a:pPr algn="ctr" rtl="0" fontAlgn="base"/>
                      <a:r>
                        <a:rPr lang="en-US" sz="2400" b="0" dirty="0">
                          <a:effectLst/>
                          <a:latin typeface="Segoe UI Light"/>
                        </a:rPr>
                        <a:t>Y</a:t>
                      </a:r>
                    </a:p>
                  </a:txBody>
                  <a:tcPr anchor="ctr"/>
                </a:tc>
                <a:tc>
                  <a:txBody>
                    <a:bodyPr/>
                    <a:lstStyle/>
                    <a:p>
                      <a:pPr algn="ctr" rtl="0" fontAlgn="base"/>
                      <a:endParaRPr lang="en-US" sz="2400" b="0" dirty="0">
                        <a:effectLst/>
                        <a:latin typeface="Segoe UI Light"/>
                      </a:endParaRP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r>
                        <a:rPr lang="en-US" sz="2400" b="0" dirty="0">
                          <a:effectLst/>
                          <a:latin typeface="Segoe UI Light"/>
                        </a:rPr>
                        <a:t>Y</a:t>
                      </a:r>
                    </a:p>
                  </a:txBody>
                  <a:tcPr anchor="ctr"/>
                </a:tc>
                <a:tc>
                  <a:txBody>
                    <a:bodyPr/>
                    <a:lstStyle/>
                    <a:p>
                      <a:pPr algn="ctr" rtl="0" fontAlgn="base"/>
                      <a:endParaRPr lang="en-US" sz="2400" b="0" dirty="0">
                        <a:effectLst/>
                        <a:latin typeface="Segoe UI Light"/>
                      </a:endParaRPr>
                    </a:p>
                  </a:txBody>
                  <a:tcPr anchor="ctr"/>
                </a:tc>
                <a:extLst>
                  <a:ext uri="{0D108BD9-81ED-4DB2-BD59-A6C34878D82A}">
                    <a16:rowId xmlns:a16="http://schemas.microsoft.com/office/drawing/2014/main" val="3317139553"/>
                  </a:ext>
                </a:extLst>
              </a:tr>
            </a:tbl>
          </a:graphicData>
        </a:graphic>
      </p:graphicFrame>
      <p:pic>
        <p:nvPicPr>
          <p:cNvPr id="4" name="Picture 4" descr="Map&#10;&#10;Description automatically generated">
            <a:extLst>
              <a:ext uri="{FF2B5EF4-FFF2-40B4-BE49-F238E27FC236}">
                <a16:creationId xmlns:a16="http://schemas.microsoft.com/office/drawing/2014/main" id="{D72312FD-27FD-4839-9653-205F998F9759}"/>
              </a:ext>
            </a:extLst>
          </p:cNvPr>
          <p:cNvPicPr>
            <a:picLocks noChangeAspect="1"/>
          </p:cNvPicPr>
          <p:nvPr/>
        </p:nvPicPr>
        <p:blipFill>
          <a:blip r:embed="rId3"/>
          <a:stretch>
            <a:fillRect/>
          </a:stretch>
        </p:blipFill>
        <p:spPr>
          <a:xfrm>
            <a:off x="142875" y="142875"/>
            <a:ext cx="3914775" cy="4067175"/>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30BDE7D6-7EFA-422D-AFE5-1354A12E8F50}"/>
              </a:ext>
            </a:extLst>
          </p:cNvPr>
          <p:cNvPicPr>
            <a:picLocks noChangeAspect="1"/>
          </p:cNvPicPr>
          <p:nvPr/>
        </p:nvPicPr>
        <p:blipFill>
          <a:blip r:embed="rId4"/>
          <a:stretch>
            <a:fillRect/>
          </a:stretch>
        </p:blipFill>
        <p:spPr>
          <a:xfrm>
            <a:off x="285750" y="285750"/>
            <a:ext cx="3076575" cy="2524125"/>
          </a:xfrm>
          <a:prstGeom prst="rect">
            <a:avLst/>
          </a:prstGeom>
        </p:spPr>
      </p:pic>
      <p:pic>
        <p:nvPicPr>
          <p:cNvPr id="6" name="Picture 7" descr="Graphical user interface, application&#10;&#10;Description automatically generated">
            <a:extLst>
              <a:ext uri="{FF2B5EF4-FFF2-40B4-BE49-F238E27FC236}">
                <a16:creationId xmlns:a16="http://schemas.microsoft.com/office/drawing/2014/main" id="{145254BF-5DE4-4625-AB9C-75060810CC32}"/>
              </a:ext>
            </a:extLst>
          </p:cNvPr>
          <p:cNvPicPr>
            <a:picLocks noChangeAspect="1"/>
          </p:cNvPicPr>
          <p:nvPr/>
        </p:nvPicPr>
        <p:blipFill>
          <a:blip r:embed="rId5"/>
          <a:stretch>
            <a:fillRect/>
          </a:stretch>
        </p:blipFill>
        <p:spPr>
          <a:xfrm>
            <a:off x="428625" y="428625"/>
            <a:ext cx="3924300" cy="3981450"/>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3EDD0836-56E3-4B1C-8431-48C491AA0E2A}"/>
              </a:ext>
            </a:extLst>
          </p:cNvPr>
          <p:cNvPicPr>
            <a:picLocks noChangeAspect="1"/>
          </p:cNvPicPr>
          <p:nvPr/>
        </p:nvPicPr>
        <p:blipFill>
          <a:blip r:embed="rId6"/>
          <a:stretch>
            <a:fillRect/>
          </a:stretch>
        </p:blipFill>
        <p:spPr>
          <a:xfrm>
            <a:off x="571500" y="571500"/>
            <a:ext cx="3914775" cy="3971925"/>
          </a:xfrm>
          <a:prstGeom prst="rect">
            <a:avLst/>
          </a:prstGeom>
        </p:spPr>
      </p:pic>
      <p:pic>
        <p:nvPicPr>
          <p:cNvPr id="9" name="Picture 9">
            <a:extLst>
              <a:ext uri="{FF2B5EF4-FFF2-40B4-BE49-F238E27FC236}">
                <a16:creationId xmlns:a16="http://schemas.microsoft.com/office/drawing/2014/main" id="{ED799153-F7E4-4BF1-9766-2C470B588AE4}"/>
              </a:ext>
            </a:extLst>
          </p:cNvPr>
          <p:cNvPicPr>
            <a:picLocks noChangeAspect="1"/>
          </p:cNvPicPr>
          <p:nvPr/>
        </p:nvPicPr>
        <p:blipFill>
          <a:blip r:embed="rId7"/>
          <a:stretch>
            <a:fillRect/>
          </a:stretch>
        </p:blipFill>
        <p:spPr>
          <a:xfrm>
            <a:off x="714375" y="714375"/>
            <a:ext cx="3952875" cy="4019550"/>
          </a:xfrm>
          <a:prstGeom prst="rect">
            <a:avLst/>
          </a:prstGeom>
        </p:spPr>
      </p:pic>
    </p:spTree>
    <p:extLst>
      <p:ext uri="{BB962C8B-B14F-4D97-AF65-F5344CB8AC3E}">
        <p14:creationId xmlns:p14="http://schemas.microsoft.com/office/powerpoint/2010/main" val="168901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a:t>Thank You</a:t>
            </a:r>
          </a:p>
        </p:txBody>
      </p:sp>
      <p:sp>
        <p:nvSpPr>
          <p:cNvPr id="23" name="Content Placeholder 22">
            <a:extLst>
              <a:ext uri="{FF2B5EF4-FFF2-40B4-BE49-F238E27FC236}">
                <a16:creationId xmlns:a16="http://schemas.microsoft.com/office/drawing/2014/main" id="{80E486CF-8877-4DB4-98D3-2CD9F1CB339E}"/>
              </a:ext>
            </a:extLst>
          </p:cNvPr>
          <p:cNvSpPr>
            <a:spLocks noGrp="1"/>
          </p:cNvSpPr>
          <p:nvPr>
            <p:ph idx="14"/>
          </p:nvPr>
        </p:nvSpPr>
        <p:spPr>
          <a:xfrm>
            <a:off x="7467603" y="4681728"/>
            <a:ext cx="3838731" cy="1645920"/>
          </a:xfrm>
        </p:spPr>
        <p:txBody>
          <a:bodyPr>
            <a:normAutofit/>
          </a:bodyPr>
          <a:lstStyle/>
          <a:p>
            <a:r>
              <a:rPr lang="en-US"/>
              <a:t>Tan Jun Wen</a:t>
            </a:r>
          </a:p>
          <a:p>
            <a:r>
              <a:rPr lang="en-US"/>
              <a:t>+6011 3666 2925</a:t>
            </a:r>
          </a:p>
          <a:p>
            <a:r>
              <a:rPr lang="en-US"/>
              <a:t>Jwtan-wm19@student.tarc.edu.my</a:t>
            </a:r>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a:p>
        </p:txBody>
      </p:sp>
    </p:spTree>
    <p:extLst>
      <p:ext uri="{BB962C8B-B14F-4D97-AF65-F5344CB8AC3E}">
        <p14:creationId xmlns:p14="http://schemas.microsoft.com/office/powerpoint/2010/main" val="2756819046"/>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84AF623-4A95-4652-AF18-74D461A9667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3.xml><?xml version="1.0" encoding="utf-8"?>
<ds:datastoreItem xmlns:ds="http://schemas.openxmlformats.org/officeDocument/2006/customXml" ds:itemID="{9BAD7039-4680-4956-9542-B83D9E6314E4}">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Financial pitch deck</Template>
  <Application>Microsoft Office PowerPoint</Application>
  <PresentationFormat>Widescreen</PresentationFormat>
  <Slides>21</Slides>
  <Notes>5</Notes>
  <HiddenSlides>12</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Agriculture</vt:lpstr>
      <vt:lpstr>PROBLEM</vt:lpstr>
      <vt:lpstr>MEET THE TEAM</vt:lpstr>
      <vt:lpstr>Weather and My Farm(WAMF)</vt:lpstr>
      <vt:lpstr>PRODUCT OVERVIEW</vt:lpstr>
      <vt:lpstr>SOLUTION</vt:lpstr>
      <vt:lpstr>MARKET OVERVIEW</vt:lpstr>
      <vt:lpstr>MARKET COMPARISON</vt:lpstr>
      <vt:lpstr>Thank You</vt:lpstr>
      <vt:lpstr>ABOUT US</vt:lpstr>
      <vt:lpstr>PRODUCT BENEFITS</vt:lpstr>
      <vt:lpstr>BUSINESS MODEL</vt:lpstr>
      <vt:lpstr>OUR COMPETITION</vt:lpstr>
      <vt:lpstr>GROWTH STRATEGY</vt:lpstr>
      <vt:lpstr>OUR COMPETITION </vt:lpstr>
      <vt:lpstr>TRACTION</vt:lpstr>
      <vt:lpstr>TWO-YEAR ACTION PLAN</vt:lpstr>
      <vt:lpstr>FINANCIALS</vt:lpstr>
      <vt:lpstr>MEET THE FULL TEAM</vt:lpstr>
      <vt:lpstr>FUNDING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TAN JUN WEN</dc:creator>
  <cp:revision>95</cp:revision>
  <dcterms:created xsi:type="dcterms:W3CDTF">2021-10-30T13:41:16Z</dcterms:created>
  <dcterms:modified xsi:type="dcterms:W3CDTF">2021-10-31T07:41:24Z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